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343" r:id="rId2"/>
    <p:sldId id="347" r:id="rId3"/>
    <p:sldId id="269" r:id="rId4"/>
    <p:sldId id="271" r:id="rId5"/>
    <p:sldId id="270" r:id="rId6"/>
    <p:sldId id="261" r:id="rId7"/>
    <p:sldId id="272" r:id="rId8"/>
    <p:sldId id="274" r:id="rId9"/>
    <p:sldId id="302" r:id="rId10"/>
    <p:sldId id="303" r:id="rId11"/>
    <p:sldId id="304" r:id="rId12"/>
    <p:sldId id="307" r:id="rId13"/>
    <p:sldId id="308" r:id="rId14"/>
    <p:sldId id="309" r:id="rId15"/>
    <p:sldId id="310" r:id="rId16"/>
    <p:sldId id="332" r:id="rId17"/>
    <p:sldId id="333" r:id="rId18"/>
    <p:sldId id="334" r:id="rId19"/>
    <p:sldId id="340" r:id="rId20"/>
    <p:sldId id="341" r:id="rId21"/>
    <p:sldId id="342" r:id="rId22"/>
    <p:sldId id="336" r:id="rId23"/>
    <p:sldId id="284" r:id="rId24"/>
    <p:sldId id="293" r:id="rId25"/>
    <p:sldId id="335" r:id="rId26"/>
    <p:sldId id="338" r:id="rId27"/>
    <p:sldId id="339" r:id="rId28"/>
    <p:sldId id="305" r:id="rId29"/>
    <p:sldId id="337" r:id="rId30"/>
    <p:sldId id="345" r:id="rId31"/>
    <p:sldId id="349" r:id="rId32"/>
    <p:sldId id="346" r:id="rId33"/>
    <p:sldId id="348" r:id="rId34"/>
    <p:sldId id="324" r:id="rId35"/>
    <p:sldId id="256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217BC7-96F5-4F15-9439-286764847DB4}" v="222" dt="2022-05-18T11:17:59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6" autoAdjust="0"/>
    <p:restoredTop sz="90562" autoAdjust="0"/>
  </p:normalViewPr>
  <p:slideViewPr>
    <p:cSldViewPr showGuides="1">
      <p:cViewPr varScale="1">
        <p:scale>
          <a:sx n="102" d="100"/>
          <a:sy n="102" d="100"/>
        </p:scale>
        <p:origin x="-11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ostelenec" userId="11e8453229a12124" providerId="LiveId" clId="{92217BC7-96F5-4F15-9439-286764847DB4}"/>
    <pc:docChg chg="undo custSel addSld delSld modSld sldOrd">
      <pc:chgData name="Martin Kostelenec" userId="11e8453229a12124" providerId="LiveId" clId="{92217BC7-96F5-4F15-9439-286764847DB4}" dt="2022-05-18T11:18:09.607" v="931" actId="47"/>
      <pc:docMkLst>
        <pc:docMk/>
      </pc:docMkLst>
      <pc:sldChg chg="addSp delSp modSp mod modAnim">
        <pc:chgData name="Martin Kostelenec" userId="11e8453229a12124" providerId="LiveId" clId="{92217BC7-96F5-4F15-9439-286764847DB4}" dt="2022-05-18T08:59:22.313" v="584"/>
        <pc:sldMkLst>
          <pc:docMk/>
          <pc:sldMk cId="1699139775" sldId="272"/>
        </pc:sldMkLst>
        <pc:spChg chg="add del mod">
          <ac:chgData name="Martin Kostelenec" userId="11e8453229a12124" providerId="LiveId" clId="{92217BC7-96F5-4F15-9439-286764847DB4}" dt="2022-05-18T07:19:26.726" v="38" actId="21"/>
          <ac:spMkLst>
            <pc:docMk/>
            <pc:sldMk cId="1699139775" sldId="272"/>
            <ac:spMk id="6" creationId="{D5356364-940A-C7B4-A22F-FFB672412800}"/>
          </ac:spMkLst>
        </pc:spChg>
        <pc:spChg chg="add del mod">
          <ac:chgData name="Martin Kostelenec" userId="11e8453229a12124" providerId="LiveId" clId="{92217BC7-96F5-4F15-9439-286764847DB4}" dt="2022-05-18T07:17:36.967" v="31" actId="767"/>
          <ac:spMkLst>
            <pc:docMk/>
            <pc:sldMk cId="1699139775" sldId="272"/>
            <ac:spMk id="7" creationId="{DC8C8768-8F03-EF8E-57FC-69730A0BA14C}"/>
          </ac:spMkLst>
        </pc:spChg>
        <pc:spChg chg="add mod ord">
          <ac:chgData name="Martin Kostelenec" userId="11e8453229a12124" providerId="LiveId" clId="{92217BC7-96F5-4F15-9439-286764847DB4}" dt="2022-05-18T07:29:06.580" v="71" actId="207"/>
          <ac:spMkLst>
            <pc:docMk/>
            <pc:sldMk cId="1699139775" sldId="272"/>
            <ac:spMk id="8" creationId="{3F243B8C-8E40-20D7-BC65-A7921025B2B5}"/>
          </ac:spMkLst>
        </pc:spChg>
        <pc:spChg chg="add del">
          <ac:chgData name="Martin Kostelenec" userId="11e8453229a12124" providerId="LiveId" clId="{92217BC7-96F5-4F15-9439-286764847DB4}" dt="2022-05-18T07:21:23.930" v="40" actId="21"/>
          <ac:spMkLst>
            <pc:docMk/>
            <pc:sldMk cId="1699139775" sldId="272"/>
            <ac:spMk id="9" creationId="{A7BB3FD6-444A-2259-28CA-2EBB81BBB9F0}"/>
          </ac:spMkLst>
        </pc:spChg>
        <pc:spChg chg="add mod">
          <ac:chgData name="Martin Kostelenec" userId="11e8453229a12124" providerId="LiveId" clId="{92217BC7-96F5-4F15-9439-286764847DB4}" dt="2022-05-18T07:28:14.797" v="70" actId="14100"/>
          <ac:spMkLst>
            <pc:docMk/>
            <pc:sldMk cId="1699139775" sldId="272"/>
            <ac:spMk id="10" creationId="{6B51F94A-8219-318E-4637-1DA8EDDF7CC0}"/>
          </ac:spMkLst>
        </pc:spChg>
        <pc:spChg chg="mod ord">
          <ac:chgData name="Martin Kostelenec" userId="11e8453229a12124" providerId="LiveId" clId="{92217BC7-96F5-4F15-9439-286764847DB4}" dt="2022-05-18T08:58:42.195" v="582" actId="166"/>
          <ac:spMkLst>
            <pc:docMk/>
            <pc:sldMk cId="1699139775" sldId="272"/>
            <ac:spMk id="11" creationId="{00000000-0000-0000-0000-000000000000}"/>
          </ac:spMkLst>
        </pc:spChg>
        <pc:spChg chg="add del mod">
          <ac:chgData name="Martin Kostelenec" userId="11e8453229a12124" providerId="LiveId" clId="{92217BC7-96F5-4F15-9439-286764847DB4}" dt="2022-05-18T07:04:34.733" v="10"/>
          <ac:spMkLst>
            <pc:docMk/>
            <pc:sldMk cId="1699139775" sldId="272"/>
            <ac:spMk id="15" creationId="{1389667F-4678-F0CA-5794-59C4B89ECDA7}"/>
          </ac:spMkLst>
        </pc:spChg>
        <pc:spChg chg="del">
          <ac:chgData name="Martin Kostelenec" userId="11e8453229a12124" providerId="LiveId" clId="{92217BC7-96F5-4F15-9439-286764847DB4}" dt="2022-05-18T07:03:48.724" v="5" actId="21"/>
          <ac:spMkLst>
            <pc:docMk/>
            <pc:sldMk cId="1699139775" sldId="272"/>
            <ac:spMk id="18" creationId="{48C43A74-C49C-6847-8F9C-726272DF5DAC}"/>
          </ac:spMkLst>
        </pc:spChg>
        <pc:spChg chg="del">
          <ac:chgData name="Martin Kostelenec" userId="11e8453229a12124" providerId="LiveId" clId="{92217BC7-96F5-4F15-9439-286764847DB4}" dt="2022-05-18T07:03:42.294" v="4" actId="21"/>
          <ac:spMkLst>
            <pc:docMk/>
            <pc:sldMk cId="1699139775" sldId="272"/>
            <ac:spMk id="19" creationId="{34648D4E-87FD-C245-8337-947604325BE2}"/>
          </ac:spMkLst>
        </pc:spChg>
        <pc:spChg chg="add del mod">
          <ac:chgData name="Martin Kostelenec" userId="11e8453229a12124" providerId="LiveId" clId="{92217BC7-96F5-4F15-9439-286764847DB4}" dt="2022-05-18T07:04:45.684" v="12"/>
          <ac:spMkLst>
            <pc:docMk/>
            <pc:sldMk cId="1699139775" sldId="272"/>
            <ac:spMk id="20" creationId="{591B163F-299F-A147-99D6-E82565D0F9AF}"/>
          </ac:spMkLst>
        </pc:spChg>
        <pc:spChg chg="del mod">
          <ac:chgData name="Martin Kostelenec" userId="11e8453229a12124" providerId="LiveId" clId="{92217BC7-96F5-4F15-9439-286764847DB4}" dt="2022-05-18T07:03:30.878" v="3" actId="21"/>
          <ac:spMkLst>
            <pc:docMk/>
            <pc:sldMk cId="1699139775" sldId="272"/>
            <ac:spMk id="21" creationId="{B7BE0592-1842-B04C-B1FF-C299AFE8F50D}"/>
          </ac:spMkLst>
        </pc:spChg>
        <pc:spChg chg="add del mod">
          <ac:chgData name="Martin Kostelenec" userId="11e8453229a12124" providerId="LiveId" clId="{92217BC7-96F5-4F15-9439-286764847DB4}" dt="2022-05-18T07:35:37.653" v="96" actId="478"/>
          <ac:spMkLst>
            <pc:docMk/>
            <pc:sldMk cId="1699139775" sldId="272"/>
            <ac:spMk id="22" creationId="{B8AA2ADE-1F2F-23D1-41F3-7F143190C257}"/>
          </ac:spMkLst>
        </pc:spChg>
        <pc:spChg chg="add del mod">
          <ac:chgData name="Martin Kostelenec" userId="11e8453229a12124" providerId="LiveId" clId="{92217BC7-96F5-4F15-9439-286764847DB4}" dt="2022-05-18T07:34:55.148" v="92"/>
          <ac:spMkLst>
            <pc:docMk/>
            <pc:sldMk cId="1699139775" sldId="272"/>
            <ac:spMk id="23" creationId="{948EF094-870D-3A33-F27E-CF76F3EAAD21}"/>
          </ac:spMkLst>
        </pc:spChg>
        <pc:spChg chg="add del mod">
          <ac:chgData name="Martin Kostelenec" userId="11e8453229a12124" providerId="LiveId" clId="{92217BC7-96F5-4F15-9439-286764847DB4}" dt="2022-05-18T07:35:27.741" v="94"/>
          <ac:spMkLst>
            <pc:docMk/>
            <pc:sldMk cId="1699139775" sldId="272"/>
            <ac:spMk id="24" creationId="{C40E0F60-042D-7916-DB7E-BE760939EC86}"/>
          </ac:spMkLst>
        </pc:spChg>
        <pc:picChg chg="add mod ord modCrop">
          <ac:chgData name="Martin Kostelenec" userId="11e8453229a12124" providerId="LiveId" clId="{92217BC7-96F5-4F15-9439-286764847DB4}" dt="2022-05-18T07:27:46.694" v="67" actId="14100"/>
          <ac:picMkLst>
            <pc:docMk/>
            <pc:sldMk cId="1699139775" sldId="272"/>
            <ac:picMk id="3" creationId="{64FEADE5-45A2-3014-79C0-93FD0E24BE5C}"/>
          </ac:picMkLst>
        </pc:picChg>
        <pc:picChg chg="add del">
          <ac:chgData name="Martin Kostelenec" userId="11e8453229a12124" providerId="LiveId" clId="{92217BC7-96F5-4F15-9439-286764847DB4}" dt="2022-05-18T07:15:06.094" v="27" actId="22"/>
          <ac:picMkLst>
            <pc:docMk/>
            <pc:sldMk cId="1699139775" sldId="272"/>
            <ac:picMk id="5" creationId="{C8AE5128-3B78-2100-3FBB-9F5FA5D43C5D}"/>
          </ac:picMkLst>
        </pc:picChg>
        <pc:picChg chg="mod ord">
          <ac:chgData name="Martin Kostelenec" userId="11e8453229a12124" providerId="LiveId" clId="{92217BC7-96F5-4F15-9439-286764847DB4}" dt="2022-05-18T08:51:12.976" v="553" actId="14100"/>
          <ac:picMkLst>
            <pc:docMk/>
            <pc:sldMk cId="1699139775" sldId="272"/>
            <ac:picMk id="16" creationId="{00000000-0000-0000-0000-000000000000}"/>
          </ac:picMkLst>
        </pc:picChg>
      </pc:sldChg>
      <pc:sldChg chg="addSp delSp modSp mod modAnim">
        <pc:chgData name="Martin Kostelenec" userId="11e8453229a12124" providerId="LiveId" clId="{92217BC7-96F5-4F15-9439-286764847DB4}" dt="2022-05-18T08:59:52.779" v="586"/>
        <pc:sldMkLst>
          <pc:docMk/>
          <pc:sldMk cId="1921216252" sldId="274"/>
        </pc:sldMkLst>
        <pc:spChg chg="add mod">
          <ac:chgData name="Martin Kostelenec" userId="11e8453229a12124" providerId="LiveId" clId="{92217BC7-96F5-4F15-9439-286764847DB4}" dt="2022-05-18T07:38:18.723" v="111" actId="1076"/>
          <ac:spMkLst>
            <pc:docMk/>
            <pc:sldMk cId="1921216252" sldId="274"/>
            <ac:spMk id="2" creationId="{EC035365-F654-75DA-247E-F32C4D1B902A}"/>
          </ac:spMkLst>
        </pc:spChg>
        <pc:spChg chg="mod ord">
          <ac:chgData name="Martin Kostelenec" userId="11e8453229a12124" providerId="LiveId" clId="{92217BC7-96F5-4F15-9439-286764847DB4}" dt="2022-05-18T08:52:48.147" v="563" actId="1076"/>
          <ac:spMkLst>
            <pc:docMk/>
            <pc:sldMk cId="1921216252" sldId="274"/>
            <ac:spMk id="11" creationId="{00000000-0000-0000-0000-000000000000}"/>
          </ac:spMkLst>
        </pc:spChg>
        <pc:spChg chg="del">
          <ac:chgData name="Martin Kostelenec" userId="11e8453229a12124" providerId="LiveId" clId="{92217BC7-96F5-4F15-9439-286764847DB4}" dt="2022-05-18T07:31:27.330" v="86" actId="21"/>
          <ac:spMkLst>
            <pc:docMk/>
            <pc:sldMk cId="1921216252" sldId="274"/>
            <ac:spMk id="18" creationId="{48C43A74-C49C-6847-8F9C-726272DF5DAC}"/>
          </ac:spMkLst>
        </pc:spChg>
        <pc:spChg chg="del">
          <ac:chgData name="Martin Kostelenec" userId="11e8453229a12124" providerId="LiveId" clId="{92217BC7-96F5-4F15-9439-286764847DB4}" dt="2022-05-18T07:31:23.571" v="85" actId="21"/>
          <ac:spMkLst>
            <pc:docMk/>
            <pc:sldMk cId="1921216252" sldId="274"/>
            <ac:spMk id="19" creationId="{34648D4E-87FD-C245-8337-947604325BE2}"/>
          </ac:spMkLst>
        </pc:spChg>
        <pc:spChg chg="add mod">
          <ac:chgData name="Martin Kostelenec" userId="11e8453229a12124" providerId="LiveId" clId="{92217BC7-96F5-4F15-9439-286764847DB4}" dt="2022-05-18T07:45:53.481" v="178" actId="1076"/>
          <ac:spMkLst>
            <pc:docMk/>
            <pc:sldMk cId="1921216252" sldId="274"/>
            <ac:spMk id="20" creationId="{6F686892-E4FB-52CB-C238-1D2412FA9AF3}"/>
          </ac:spMkLst>
        </pc:spChg>
        <pc:spChg chg="del mod">
          <ac:chgData name="Martin Kostelenec" userId="11e8453229a12124" providerId="LiveId" clId="{92217BC7-96F5-4F15-9439-286764847DB4}" dt="2022-05-18T07:31:19.028" v="84" actId="21"/>
          <ac:spMkLst>
            <pc:docMk/>
            <pc:sldMk cId="1921216252" sldId="274"/>
            <ac:spMk id="21" creationId="{B7BE0592-1842-B04C-B1FF-C299AFE8F50D}"/>
          </ac:spMkLst>
        </pc:spChg>
        <pc:picChg chg="mod ord">
          <ac:chgData name="Martin Kostelenec" userId="11e8453229a12124" providerId="LiveId" clId="{92217BC7-96F5-4F15-9439-286764847DB4}" dt="2022-05-18T08:52:22.919" v="560" actId="14100"/>
          <ac:picMkLst>
            <pc:docMk/>
            <pc:sldMk cId="1921216252" sldId="274"/>
            <ac:picMk id="15" creationId="{00000000-0000-0000-0000-000000000000}"/>
          </ac:picMkLst>
        </pc:picChg>
        <pc:picChg chg="add mod ord">
          <ac:chgData name="Martin Kostelenec" userId="11e8453229a12124" providerId="LiveId" clId="{92217BC7-96F5-4F15-9439-286764847DB4}" dt="2022-05-18T07:40:52.913" v="134" actId="1076"/>
          <ac:picMkLst>
            <pc:docMk/>
            <pc:sldMk cId="1921216252" sldId="274"/>
            <ac:picMk id="16" creationId="{523C7FB8-0421-FF65-EC2C-F469DD76FFEF}"/>
          </ac:picMkLst>
        </pc:picChg>
        <pc:picChg chg="add del mod">
          <ac:chgData name="Martin Kostelenec" userId="11e8453229a12124" providerId="LiveId" clId="{92217BC7-96F5-4F15-9439-286764847DB4}" dt="2022-05-18T07:36:14.066" v="99"/>
          <ac:picMkLst>
            <pc:docMk/>
            <pc:sldMk cId="1921216252" sldId="274"/>
            <ac:picMk id="22" creationId="{C9AA9906-BF41-2047-4654-DB7310E6B32B}"/>
          </ac:picMkLst>
        </pc:picChg>
      </pc:sldChg>
      <pc:sldChg chg="del">
        <pc:chgData name="Martin Kostelenec" userId="11e8453229a12124" providerId="LiveId" clId="{92217BC7-96F5-4F15-9439-286764847DB4}" dt="2022-05-18T10:57:04.728" v="803" actId="47"/>
        <pc:sldMkLst>
          <pc:docMk/>
          <pc:sldMk cId="4247158330" sldId="278"/>
        </pc:sldMkLst>
      </pc:sldChg>
      <pc:sldChg chg="modSp del mod">
        <pc:chgData name="Martin Kostelenec" userId="11e8453229a12124" providerId="LiveId" clId="{92217BC7-96F5-4F15-9439-286764847DB4}" dt="2022-05-18T11:08:19.628" v="889" actId="47"/>
        <pc:sldMkLst>
          <pc:docMk/>
          <pc:sldMk cId="1672277675" sldId="279"/>
        </pc:sldMkLst>
        <pc:picChg chg="mod">
          <ac:chgData name="Martin Kostelenec" userId="11e8453229a12124" providerId="LiveId" clId="{92217BC7-96F5-4F15-9439-286764847DB4}" dt="2022-05-18T11:02:52.917" v="845" actId="1076"/>
          <ac:picMkLst>
            <pc:docMk/>
            <pc:sldMk cId="1672277675" sldId="279"/>
            <ac:picMk id="23" creationId="{00000000-0000-0000-0000-000000000000}"/>
          </ac:picMkLst>
        </pc:picChg>
      </pc:sldChg>
      <pc:sldChg chg="addSp delSp modSp mod modAnim">
        <pc:chgData name="Martin Kostelenec" userId="11e8453229a12124" providerId="LiveId" clId="{92217BC7-96F5-4F15-9439-286764847DB4}" dt="2022-05-18T09:00:05.608" v="588"/>
        <pc:sldMkLst>
          <pc:docMk/>
          <pc:sldMk cId="437978372" sldId="302"/>
        </pc:sldMkLst>
        <pc:spChg chg="add del mod">
          <ac:chgData name="Martin Kostelenec" userId="11e8453229a12124" providerId="LiveId" clId="{92217BC7-96F5-4F15-9439-286764847DB4}" dt="2022-05-18T07:45:44.798" v="177" actId="11529"/>
          <ac:spMkLst>
            <pc:docMk/>
            <pc:sldMk cId="437978372" sldId="302"/>
            <ac:spMk id="2" creationId="{946E32CF-B627-DA47-3EFD-A69C1671B009}"/>
          </ac:spMkLst>
        </pc:spChg>
        <pc:spChg chg="add mod">
          <ac:chgData name="Martin Kostelenec" userId="11e8453229a12124" providerId="LiveId" clId="{92217BC7-96F5-4F15-9439-286764847DB4}" dt="2022-05-18T07:48:31.922" v="199" actId="1076"/>
          <ac:spMkLst>
            <pc:docMk/>
            <pc:sldMk cId="437978372" sldId="302"/>
            <ac:spMk id="3" creationId="{B46A14E3-6850-AF4B-5410-AA26D2FE2F21}"/>
          </ac:spMkLst>
        </pc:spChg>
        <pc:spChg chg="mod ord">
          <ac:chgData name="Martin Kostelenec" userId="11e8453229a12124" providerId="LiveId" clId="{92217BC7-96F5-4F15-9439-286764847DB4}" dt="2022-05-18T08:56:28.618" v="576" actId="1076"/>
          <ac:spMkLst>
            <pc:docMk/>
            <pc:sldMk cId="437978372" sldId="302"/>
            <ac:spMk id="11" creationId="{00000000-0000-0000-0000-000000000000}"/>
          </ac:spMkLst>
        </pc:spChg>
        <pc:spChg chg="del mod">
          <ac:chgData name="Martin Kostelenec" userId="11e8453229a12124" providerId="LiveId" clId="{92217BC7-96F5-4F15-9439-286764847DB4}" dt="2022-05-18T07:40:30.908" v="130" actId="21"/>
          <ac:spMkLst>
            <pc:docMk/>
            <pc:sldMk cId="437978372" sldId="302"/>
            <ac:spMk id="18" creationId="{48C43A74-C49C-6847-8F9C-726272DF5DAC}"/>
          </ac:spMkLst>
        </pc:spChg>
        <pc:spChg chg="del mod">
          <ac:chgData name="Martin Kostelenec" userId="11e8453229a12124" providerId="LiveId" clId="{92217BC7-96F5-4F15-9439-286764847DB4}" dt="2022-05-18T07:40:09.999" v="125" actId="21"/>
          <ac:spMkLst>
            <pc:docMk/>
            <pc:sldMk cId="437978372" sldId="302"/>
            <ac:spMk id="19" creationId="{34648D4E-87FD-C245-8337-947604325BE2}"/>
          </ac:spMkLst>
        </pc:spChg>
        <pc:spChg chg="del">
          <ac:chgData name="Martin Kostelenec" userId="11e8453229a12124" providerId="LiveId" clId="{92217BC7-96F5-4F15-9439-286764847DB4}" dt="2022-05-18T07:40:03.622" v="123" actId="21"/>
          <ac:spMkLst>
            <pc:docMk/>
            <pc:sldMk cId="437978372" sldId="302"/>
            <ac:spMk id="21" creationId="{B7BE0592-1842-B04C-B1FF-C299AFE8F50D}"/>
          </ac:spMkLst>
        </pc:spChg>
        <pc:spChg chg="add del mod">
          <ac:chgData name="Martin Kostelenec" userId="11e8453229a12124" providerId="LiveId" clId="{92217BC7-96F5-4F15-9439-286764847DB4}" dt="2022-05-18T07:45:14.462" v="159"/>
          <ac:spMkLst>
            <pc:docMk/>
            <pc:sldMk cId="437978372" sldId="302"/>
            <ac:spMk id="22" creationId="{8DD528C6-DE88-59D4-8CFB-28F83F7A4EA2}"/>
          </ac:spMkLst>
        </pc:spChg>
        <pc:spChg chg="add mod">
          <ac:chgData name="Martin Kostelenec" userId="11e8453229a12124" providerId="LiveId" clId="{92217BC7-96F5-4F15-9439-286764847DB4}" dt="2022-05-18T07:48:43.499" v="200" actId="14100"/>
          <ac:spMkLst>
            <pc:docMk/>
            <pc:sldMk cId="437978372" sldId="302"/>
            <ac:spMk id="23" creationId="{E659CD58-C1A9-703A-1E9B-EF8A3672730E}"/>
          </ac:spMkLst>
        </pc:spChg>
        <pc:picChg chg="add del">
          <ac:chgData name="Martin Kostelenec" userId="11e8453229a12124" providerId="LiveId" clId="{92217BC7-96F5-4F15-9439-286764847DB4}" dt="2022-05-18T07:40:19.986" v="127" actId="21"/>
          <ac:picMkLst>
            <pc:docMk/>
            <pc:sldMk cId="437978372" sldId="302"/>
            <ac:picMk id="14" creationId="{C4AA14BE-13D5-EF4E-85B6-BDB12BD69ACE}"/>
          </ac:picMkLst>
        </pc:picChg>
        <pc:picChg chg="add mod">
          <ac:chgData name="Martin Kostelenec" userId="11e8453229a12124" providerId="LiveId" clId="{92217BC7-96F5-4F15-9439-286764847DB4}" dt="2022-05-18T07:48:04.839" v="196" actId="1076"/>
          <ac:picMkLst>
            <pc:docMk/>
            <pc:sldMk cId="437978372" sldId="302"/>
            <ac:picMk id="15" creationId="{4CF9FAD1-04E2-9198-1D91-779554E868D6}"/>
          </ac:picMkLst>
        </pc:picChg>
        <pc:picChg chg="mod ord">
          <ac:chgData name="Martin Kostelenec" userId="11e8453229a12124" providerId="LiveId" clId="{92217BC7-96F5-4F15-9439-286764847DB4}" dt="2022-05-18T08:56:04.748" v="574" actId="14100"/>
          <ac:picMkLst>
            <pc:docMk/>
            <pc:sldMk cId="437978372" sldId="302"/>
            <ac:picMk id="16" creationId="{00000000-0000-0000-0000-000000000000}"/>
          </ac:picMkLst>
        </pc:picChg>
        <pc:picChg chg="add del mod">
          <ac:chgData name="Martin Kostelenec" userId="11e8453229a12124" providerId="LiveId" clId="{92217BC7-96F5-4F15-9439-286764847DB4}" dt="2022-05-18T07:45:14.462" v="159"/>
          <ac:picMkLst>
            <pc:docMk/>
            <pc:sldMk cId="437978372" sldId="302"/>
            <ac:picMk id="20" creationId="{79EE8950-E96E-58A9-D250-9467D3A52E62}"/>
          </ac:picMkLst>
        </pc:picChg>
      </pc:sldChg>
      <pc:sldChg chg="addSp delSp modSp mod modAnim">
        <pc:chgData name="Martin Kostelenec" userId="11e8453229a12124" providerId="LiveId" clId="{92217BC7-96F5-4F15-9439-286764847DB4}" dt="2022-05-18T09:01:40.933" v="599"/>
        <pc:sldMkLst>
          <pc:docMk/>
          <pc:sldMk cId="2214049037" sldId="303"/>
        </pc:sldMkLst>
        <pc:spChg chg="add del mod">
          <ac:chgData name="Martin Kostelenec" userId="11e8453229a12124" providerId="LiveId" clId="{92217BC7-96F5-4F15-9439-286764847DB4}" dt="2022-05-18T07:55:29.148" v="224" actId="478"/>
          <ac:spMkLst>
            <pc:docMk/>
            <pc:sldMk cId="2214049037" sldId="303"/>
            <ac:spMk id="2" creationId="{5AA58CEE-C9E8-E284-11EA-72DD73CC1276}"/>
          </ac:spMkLst>
        </pc:spChg>
        <pc:spChg chg="add mod ord">
          <ac:chgData name="Martin Kostelenec" userId="11e8453229a12124" providerId="LiveId" clId="{92217BC7-96F5-4F15-9439-286764847DB4}" dt="2022-05-18T08:03:13.028" v="267" actId="1076"/>
          <ac:spMkLst>
            <pc:docMk/>
            <pc:sldMk cId="2214049037" sldId="303"/>
            <ac:spMk id="4" creationId="{9FE79E85-D7C8-D45F-B268-C267AA090E47}"/>
          </ac:spMkLst>
        </pc:spChg>
        <pc:spChg chg="add del mod ord">
          <ac:chgData name="Martin Kostelenec" userId="11e8453229a12124" providerId="LiveId" clId="{92217BC7-96F5-4F15-9439-286764847DB4}" dt="2022-05-18T07:58:47.763" v="242" actId="478"/>
          <ac:spMkLst>
            <pc:docMk/>
            <pc:sldMk cId="2214049037" sldId="303"/>
            <ac:spMk id="5" creationId="{59100EF9-A677-BFED-FFE5-61AF152FAF3E}"/>
          </ac:spMkLst>
        </pc:spChg>
        <pc:spChg chg="add del">
          <ac:chgData name="Martin Kostelenec" userId="11e8453229a12124" providerId="LiveId" clId="{92217BC7-96F5-4F15-9439-286764847DB4}" dt="2022-05-18T07:59:10.718" v="246" actId="11529"/>
          <ac:spMkLst>
            <pc:docMk/>
            <pc:sldMk cId="2214049037" sldId="303"/>
            <ac:spMk id="6" creationId="{FB5B4BEF-BB64-9D17-660B-65CACF9AB925}"/>
          </ac:spMkLst>
        </pc:spChg>
        <pc:spChg chg="add del">
          <ac:chgData name="Martin Kostelenec" userId="11e8453229a12124" providerId="LiveId" clId="{92217BC7-96F5-4F15-9439-286764847DB4}" dt="2022-05-18T08:00:37.022" v="253" actId="478"/>
          <ac:spMkLst>
            <pc:docMk/>
            <pc:sldMk cId="2214049037" sldId="303"/>
            <ac:spMk id="7" creationId="{09B4D8C3-00E2-2CA6-E9A8-61050F89022A}"/>
          </ac:spMkLst>
        </pc:spChg>
        <pc:spChg chg="add mod">
          <ac:chgData name="Martin Kostelenec" userId="11e8453229a12124" providerId="LiveId" clId="{92217BC7-96F5-4F15-9439-286764847DB4}" dt="2022-05-18T08:02:52.346" v="266" actId="1038"/>
          <ac:spMkLst>
            <pc:docMk/>
            <pc:sldMk cId="2214049037" sldId="303"/>
            <ac:spMk id="8" creationId="{03CD9683-117F-C15C-515B-E8BD5B8512FE}"/>
          </ac:spMkLst>
        </pc:spChg>
        <pc:spChg chg="mod ord">
          <ac:chgData name="Martin Kostelenec" userId="11e8453229a12124" providerId="LiveId" clId="{92217BC7-96F5-4F15-9439-286764847DB4}" dt="2022-05-18T09:01:10.472" v="595" actId="1076"/>
          <ac:spMkLst>
            <pc:docMk/>
            <pc:sldMk cId="2214049037" sldId="303"/>
            <ac:spMk id="11" creationId="{00000000-0000-0000-0000-000000000000}"/>
          </ac:spMkLst>
        </pc:spChg>
        <pc:spChg chg="del">
          <ac:chgData name="Martin Kostelenec" userId="11e8453229a12124" providerId="LiveId" clId="{92217BC7-96F5-4F15-9439-286764847DB4}" dt="2022-05-18T07:49:38.606" v="205" actId="21"/>
          <ac:spMkLst>
            <pc:docMk/>
            <pc:sldMk cId="2214049037" sldId="303"/>
            <ac:spMk id="18" creationId="{48C43A74-C49C-6847-8F9C-726272DF5DAC}"/>
          </ac:spMkLst>
        </pc:spChg>
        <pc:spChg chg="del">
          <ac:chgData name="Martin Kostelenec" userId="11e8453229a12124" providerId="LiveId" clId="{92217BC7-96F5-4F15-9439-286764847DB4}" dt="2022-05-18T07:49:35.131" v="204" actId="21"/>
          <ac:spMkLst>
            <pc:docMk/>
            <pc:sldMk cId="2214049037" sldId="303"/>
            <ac:spMk id="19" creationId="{34648D4E-87FD-C245-8337-947604325BE2}"/>
          </ac:spMkLst>
        </pc:spChg>
        <pc:spChg chg="del">
          <ac:chgData name="Martin Kostelenec" userId="11e8453229a12124" providerId="LiveId" clId="{92217BC7-96F5-4F15-9439-286764847DB4}" dt="2022-05-18T07:49:29.477" v="203" actId="21"/>
          <ac:spMkLst>
            <pc:docMk/>
            <pc:sldMk cId="2214049037" sldId="303"/>
            <ac:spMk id="21" creationId="{B7BE0592-1842-B04C-B1FF-C299AFE8F50D}"/>
          </ac:spMkLst>
        </pc:spChg>
        <pc:graphicFrameChg chg="add del modGraphic">
          <ac:chgData name="Martin Kostelenec" userId="11e8453229a12124" providerId="LiveId" clId="{92217BC7-96F5-4F15-9439-286764847DB4}" dt="2022-05-18T07:52:37.593" v="213" actId="1032"/>
          <ac:graphicFrameMkLst>
            <pc:docMk/>
            <pc:sldMk cId="2214049037" sldId="303"/>
            <ac:graphicFrameMk id="3" creationId="{156B9458-E028-C98C-2B7F-6B34A0A4A677}"/>
          </ac:graphicFrameMkLst>
        </pc:graphicFrameChg>
        <pc:picChg chg="mod ord">
          <ac:chgData name="Martin Kostelenec" userId="11e8453229a12124" providerId="LiveId" clId="{92217BC7-96F5-4F15-9439-286764847DB4}" dt="2022-05-18T09:00:47.589" v="592" actId="14100"/>
          <ac:picMkLst>
            <pc:docMk/>
            <pc:sldMk cId="2214049037" sldId="303"/>
            <ac:picMk id="15" creationId="{00000000-0000-0000-0000-000000000000}"/>
          </ac:picMkLst>
        </pc:picChg>
        <pc:picChg chg="add mod">
          <ac:chgData name="Martin Kostelenec" userId="11e8453229a12124" providerId="LiveId" clId="{92217BC7-96F5-4F15-9439-286764847DB4}" dt="2022-05-18T07:59:47.033" v="251" actId="1076"/>
          <ac:picMkLst>
            <pc:docMk/>
            <pc:sldMk cId="2214049037" sldId="303"/>
            <ac:picMk id="16" creationId="{392DDCE2-819A-8D35-DF99-0A9059F8A733}"/>
          </ac:picMkLst>
        </pc:picChg>
        <pc:picChg chg="add del mod">
          <ac:chgData name="Martin Kostelenec" userId="11e8453229a12124" providerId="LiveId" clId="{92217BC7-96F5-4F15-9439-286764847DB4}" dt="2022-05-18T08:03:38.938" v="271" actId="478"/>
          <ac:picMkLst>
            <pc:docMk/>
            <pc:sldMk cId="2214049037" sldId="303"/>
            <ac:picMk id="20" creationId="{E72DA7CF-9E57-5766-D185-9306B4C179BF}"/>
          </ac:picMkLst>
        </pc:picChg>
      </pc:sldChg>
      <pc:sldChg chg="addSp delSp modSp mod modAnim">
        <pc:chgData name="Martin Kostelenec" userId="11e8453229a12124" providerId="LiveId" clId="{92217BC7-96F5-4F15-9439-286764847DB4}" dt="2022-05-18T09:03:31.669" v="613"/>
        <pc:sldMkLst>
          <pc:docMk/>
          <pc:sldMk cId="647136639" sldId="304"/>
        </pc:sldMkLst>
        <pc:spChg chg="add mod">
          <ac:chgData name="Martin Kostelenec" userId="11e8453229a12124" providerId="LiveId" clId="{92217BC7-96F5-4F15-9439-286764847DB4}" dt="2022-05-18T08:13:01.012" v="327" actId="1076"/>
          <ac:spMkLst>
            <pc:docMk/>
            <pc:sldMk cId="647136639" sldId="304"/>
            <ac:spMk id="2" creationId="{F6BF0493-6718-6318-7F9B-6E9BB133B69F}"/>
          </ac:spMkLst>
        </pc:spChg>
        <pc:spChg chg="mod ord">
          <ac:chgData name="Martin Kostelenec" userId="11e8453229a12124" providerId="LiveId" clId="{92217BC7-96F5-4F15-9439-286764847DB4}" dt="2022-05-18T09:03:00.858" v="607" actId="1076"/>
          <ac:spMkLst>
            <pc:docMk/>
            <pc:sldMk cId="647136639" sldId="304"/>
            <ac:spMk id="11" creationId="{00000000-0000-0000-0000-000000000000}"/>
          </ac:spMkLst>
        </pc:spChg>
        <pc:spChg chg="del">
          <ac:chgData name="Martin Kostelenec" userId="11e8453229a12124" providerId="LiveId" clId="{92217BC7-96F5-4F15-9439-286764847DB4}" dt="2022-05-18T08:05:41.301" v="281" actId="21"/>
          <ac:spMkLst>
            <pc:docMk/>
            <pc:sldMk cId="647136639" sldId="304"/>
            <ac:spMk id="18" creationId="{48C43A74-C49C-6847-8F9C-726272DF5DAC}"/>
          </ac:spMkLst>
        </pc:spChg>
        <pc:spChg chg="del">
          <ac:chgData name="Martin Kostelenec" userId="11e8453229a12124" providerId="LiveId" clId="{92217BC7-96F5-4F15-9439-286764847DB4}" dt="2022-05-18T08:05:34.202" v="280" actId="21"/>
          <ac:spMkLst>
            <pc:docMk/>
            <pc:sldMk cId="647136639" sldId="304"/>
            <ac:spMk id="19" creationId="{34648D4E-87FD-C245-8337-947604325BE2}"/>
          </ac:spMkLst>
        </pc:spChg>
        <pc:spChg chg="add del mod">
          <ac:chgData name="Martin Kostelenec" userId="11e8453229a12124" providerId="LiveId" clId="{92217BC7-96F5-4F15-9439-286764847DB4}" dt="2022-05-18T08:08:06.066" v="288" actId="478"/>
          <ac:spMkLst>
            <pc:docMk/>
            <pc:sldMk cId="647136639" sldId="304"/>
            <ac:spMk id="20" creationId="{2A7EC74F-CFF8-6A88-FE7C-DDB2D513B7DF}"/>
          </ac:spMkLst>
        </pc:spChg>
        <pc:spChg chg="del mod">
          <ac:chgData name="Martin Kostelenec" userId="11e8453229a12124" providerId="LiveId" clId="{92217BC7-96F5-4F15-9439-286764847DB4}" dt="2022-05-18T08:05:28.529" v="279" actId="21"/>
          <ac:spMkLst>
            <pc:docMk/>
            <pc:sldMk cId="647136639" sldId="304"/>
            <ac:spMk id="21" creationId="{B7BE0592-1842-B04C-B1FF-C299AFE8F50D}"/>
          </ac:spMkLst>
        </pc:spChg>
        <pc:spChg chg="add mod">
          <ac:chgData name="Martin Kostelenec" userId="11e8453229a12124" providerId="LiveId" clId="{92217BC7-96F5-4F15-9439-286764847DB4}" dt="2022-05-18T08:28:20.263" v="398" actId="1076"/>
          <ac:spMkLst>
            <pc:docMk/>
            <pc:sldMk cId="647136639" sldId="304"/>
            <ac:spMk id="22" creationId="{88E10772-5636-143A-8817-612050AFCA53}"/>
          </ac:spMkLst>
        </pc:spChg>
        <pc:picChg chg="add mod">
          <ac:chgData name="Martin Kostelenec" userId="11e8453229a12124" providerId="LiveId" clId="{92217BC7-96F5-4F15-9439-286764847DB4}" dt="2022-05-18T08:10:02.530" v="301" actId="1076"/>
          <ac:picMkLst>
            <pc:docMk/>
            <pc:sldMk cId="647136639" sldId="304"/>
            <ac:picMk id="15" creationId="{B033B20D-852D-4FF6-95C8-8D5D4D1661C0}"/>
          </ac:picMkLst>
        </pc:picChg>
        <pc:picChg chg="mod ord">
          <ac:chgData name="Martin Kostelenec" userId="11e8453229a12124" providerId="LiveId" clId="{92217BC7-96F5-4F15-9439-286764847DB4}" dt="2022-05-18T09:03:08.457" v="609" actId="1076"/>
          <ac:picMkLst>
            <pc:docMk/>
            <pc:sldMk cId="647136639" sldId="304"/>
            <ac:picMk id="16" creationId="{00000000-0000-0000-0000-000000000000}"/>
          </ac:picMkLst>
        </pc:picChg>
      </pc:sldChg>
      <pc:sldChg chg="modSp del mod ord">
        <pc:chgData name="Martin Kostelenec" userId="11e8453229a12124" providerId="LiveId" clId="{92217BC7-96F5-4F15-9439-286764847DB4}" dt="2022-05-18T11:18:09.607" v="931" actId="47"/>
        <pc:sldMkLst>
          <pc:docMk/>
          <pc:sldMk cId="188616685" sldId="306"/>
        </pc:sldMkLst>
        <pc:picChg chg="mod">
          <ac:chgData name="Martin Kostelenec" userId="11e8453229a12124" providerId="LiveId" clId="{92217BC7-96F5-4F15-9439-286764847DB4}" dt="2022-05-18T11:16:28.365" v="918" actId="1076"/>
          <ac:picMkLst>
            <pc:docMk/>
            <pc:sldMk cId="188616685" sldId="306"/>
            <ac:picMk id="23" creationId="{00000000-0000-0000-0000-000000000000}"/>
          </ac:picMkLst>
        </pc:picChg>
      </pc:sldChg>
      <pc:sldChg chg="addSp delSp modSp mod modAnim">
        <pc:chgData name="Martin Kostelenec" userId="11e8453229a12124" providerId="LiveId" clId="{92217BC7-96F5-4F15-9439-286764847DB4}" dt="2022-05-18T09:04:50.958" v="623"/>
        <pc:sldMkLst>
          <pc:docMk/>
          <pc:sldMk cId="4285017251" sldId="307"/>
        </pc:sldMkLst>
        <pc:spChg chg="add mod">
          <ac:chgData name="Martin Kostelenec" userId="11e8453229a12124" providerId="LiveId" clId="{92217BC7-96F5-4F15-9439-286764847DB4}" dt="2022-05-18T08:18:58.096" v="352" actId="1035"/>
          <ac:spMkLst>
            <pc:docMk/>
            <pc:sldMk cId="4285017251" sldId="307"/>
            <ac:spMk id="2" creationId="{EB40DEF4-B25C-0C83-5673-552B43CE6510}"/>
          </ac:spMkLst>
        </pc:spChg>
        <pc:spChg chg="add mod">
          <ac:chgData name="Martin Kostelenec" userId="11e8453229a12124" providerId="LiveId" clId="{92217BC7-96F5-4F15-9439-286764847DB4}" dt="2022-05-18T08:19:26.042" v="353" actId="1076"/>
          <ac:spMkLst>
            <pc:docMk/>
            <pc:sldMk cId="4285017251" sldId="307"/>
            <ac:spMk id="3" creationId="{E15E9B4E-7546-5B2E-08E6-498CE32265BF}"/>
          </ac:spMkLst>
        </pc:spChg>
        <pc:spChg chg="mod ord">
          <ac:chgData name="Martin Kostelenec" userId="11e8453229a12124" providerId="LiveId" clId="{92217BC7-96F5-4F15-9439-286764847DB4}" dt="2022-05-18T09:04:22.078" v="619" actId="1076"/>
          <ac:spMkLst>
            <pc:docMk/>
            <pc:sldMk cId="4285017251" sldId="307"/>
            <ac:spMk id="11" creationId="{00000000-0000-0000-0000-000000000000}"/>
          </ac:spMkLst>
        </pc:spChg>
        <pc:spChg chg="del">
          <ac:chgData name="Martin Kostelenec" userId="11e8453229a12124" providerId="LiveId" clId="{92217BC7-96F5-4F15-9439-286764847DB4}" dt="2022-05-18T08:15:09.537" v="338" actId="21"/>
          <ac:spMkLst>
            <pc:docMk/>
            <pc:sldMk cId="4285017251" sldId="307"/>
            <ac:spMk id="18" creationId="{48C43A74-C49C-6847-8F9C-726272DF5DAC}"/>
          </ac:spMkLst>
        </pc:spChg>
        <pc:spChg chg="del">
          <ac:chgData name="Martin Kostelenec" userId="11e8453229a12124" providerId="LiveId" clId="{92217BC7-96F5-4F15-9439-286764847DB4}" dt="2022-05-18T08:15:03.325" v="337" actId="21"/>
          <ac:spMkLst>
            <pc:docMk/>
            <pc:sldMk cId="4285017251" sldId="307"/>
            <ac:spMk id="19" creationId="{34648D4E-87FD-C245-8337-947604325BE2}"/>
          </ac:spMkLst>
        </pc:spChg>
        <pc:spChg chg="del">
          <ac:chgData name="Martin Kostelenec" userId="11e8453229a12124" providerId="LiveId" clId="{92217BC7-96F5-4F15-9439-286764847DB4}" dt="2022-05-18T08:14:47.245" v="336" actId="21"/>
          <ac:spMkLst>
            <pc:docMk/>
            <pc:sldMk cId="4285017251" sldId="307"/>
            <ac:spMk id="21" creationId="{B7BE0592-1842-B04C-B1FF-C299AFE8F50D}"/>
          </ac:spMkLst>
        </pc:spChg>
        <pc:picChg chg="mod ord">
          <ac:chgData name="Martin Kostelenec" userId="11e8453229a12124" providerId="LiveId" clId="{92217BC7-96F5-4F15-9439-286764847DB4}" dt="2022-05-18T09:04:27.260" v="620" actId="14100"/>
          <ac:picMkLst>
            <pc:docMk/>
            <pc:sldMk cId="4285017251" sldId="307"/>
            <ac:picMk id="15" creationId="{353301EA-06CA-46BF-8349-A40C3D71BF21}"/>
          </ac:picMkLst>
        </pc:picChg>
        <pc:picChg chg="add mod">
          <ac:chgData name="Martin Kostelenec" userId="11e8453229a12124" providerId="LiveId" clId="{92217BC7-96F5-4F15-9439-286764847DB4}" dt="2022-05-18T08:18:49.538" v="351" actId="1076"/>
          <ac:picMkLst>
            <pc:docMk/>
            <pc:sldMk cId="4285017251" sldId="307"/>
            <ac:picMk id="16" creationId="{A8F5A202-3FDE-DDE7-50B6-FE1798780F68}"/>
          </ac:picMkLst>
        </pc:picChg>
      </pc:sldChg>
      <pc:sldChg chg="addSp delSp modSp mod modAnim">
        <pc:chgData name="Martin Kostelenec" userId="11e8453229a12124" providerId="LiveId" clId="{92217BC7-96F5-4F15-9439-286764847DB4}" dt="2022-05-18T09:06:04.989" v="634"/>
        <pc:sldMkLst>
          <pc:docMk/>
          <pc:sldMk cId="611115609" sldId="308"/>
        </pc:sldMkLst>
        <pc:spChg chg="add mod">
          <ac:chgData name="Martin Kostelenec" userId="11e8453229a12124" providerId="LiveId" clId="{92217BC7-96F5-4F15-9439-286764847DB4}" dt="2022-05-18T08:25:16.023" v="386" actId="1076"/>
          <ac:spMkLst>
            <pc:docMk/>
            <pc:sldMk cId="611115609" sldId="308"/>
            <ac:spMk id="2" creationId="{3FDA1A0C-9A3C-7290-35F0-E08546CE717A}"/>
          </ac:spMkLst>
        </pc:spChg>
        <pc:spChg chg="add del mod">
          <ac:chgData name="Martin Kostelenec" userId="11e8453229a12124" providerId="LiveId" clId="{92217BC7-96F5-4F15-9439-286764847DB4}" dt="2022-05-18T08:25:49.874" v="390"/>
          <ac:spMkLst>
            <pc:docMk/>
            <pc:sldMk cId="611115609" sldId="308"/>
            <ac:spMk id="3" creationId="{F94A61EE-4A18-EFB6-F64B-D37BE378EB5E}"/>
          </ac:spMkLst>
        </pc:spChg>
        <pc:spChg chg="mod ord">
          <ac:chgData name="Martin Kostelenec" userId="11e8453229a12124" providerId="LiveId" clId="{92217BC7-96F5-4F15-9439-286764847DB4}" dt="2022-05-18T09:05:47.738" v="631" actId="1076"/>
          <ac:spMkLst>
            <pc:docMk/>
            <pc:sldMk cId="611115609" sldId="308"/>
            <ac:spMk id="11" creationId="{00000000-0000-0000-0000-000000000000}"/>
          </ac:spMkLst>
        </pc:spChg>
        <pc:spChg chg="add mod">
          <ac:chgData name="Martin Kostelenec" userId="11e8453229a12124" providerId="LiveId" clId="{92217BC7-96F5-4F15-9439-286764847DB4}" dt="2022-05-18T08:25:36.624" v="388" actId="1076"/>
          <ac:spMkLst>
            <pc:docMk/>
            <pc:sldMk cId="611115609" sldId="308"/>
            <ac:spMk id="20" creationId="{7D235738-4C8F-A3A5-37FF-0BA0841DB854}"/>
          </ac:spMkLst>
        </pc:spChg>
        <pc:picChg chg="add mod">
          <ac:chgData name="Martin Kostelenec" userId="11e8453229a12124" providerId="LiveId" clId="{92217BC7-96F5-4F15-9439-286764847DB4}" dt="2022-05-18T08:21:35.751" v="364"/>
          <ac:picMkLst>
            <pc:docMk/>
            <pc:sldMk cId="611115609" sldId="308"/>
            <ac:picMk id="15" creationId="{A6296F87-D5AA-9888-910A-57C3EA8B16EB}"/>
          </ac:picMkLst>
        </pc:picChg>
        <pc:picChg chg="mod ord">
          <ac:chgData name="Martin Kostelenec" userId="11e8453229a12124" providerId="LiveId" clId="{92217BC7-96F5-4F15-9439-286764847DB4}" dt="2022-05-18T09:05:21.889" v="627" actId="14100"/>
          <ac:picMkLst>
            <pc:docMk/>
            <pc:sldMk cId="611115609" sldId="308"/>
            <ac:picMk id="16" creationId="{DE786244-2463-4953-847C-B9EF83B1B43B}"/>
          </ac:picMkLst>
        </pc:picChg>
      </pc:sldChg>
      <pc:sldChg chg="addSp delSp modSp mod modAnim">
        <pc:chgData name="Martin Kostelenec" userId="11e8453229a12124" providerId="LiveId" clId="{92217BC7-96F5-4F15-9439-286764847DB4}" dt="2022-05-18T09:07:49.274" v="648"/>
        <pc:sldMkLst>
          <pc:docMk/>
          <pc:sldMk cId="3250043598" sldId="309"/>
        </pc:sldMkLst>
        <pc:spChg chg="add mod">
          <ac:chgData name="Martin Kostelenec" userId="11e8453229a12124" providerId="LiveId" clId="{92217BC7-96F5-4F15-9439-286764847DB4}" dt="2022-05-18T08:31:34.015" v="425" actId="1076"/>
          <ac:spMkLst>
            <pc:docMk/>
            <pc:sldMk cId="3250043598" sldId="309"/>
            <ac:spMk id="2" creationId="{5B410724-AC90-0619-9EC5-B4915ACE5BEB}"/>
          </ac:spMkLst>
        </pc:spChg>
        <pc:spChg chg="mod ord">
          <ac:chgData name="Martin Kostelenec" userId="11e8453229a12124" providerId="LiveId" clId="{92217BC7-96F5-4F15-9439-286764847DB4}" dt="2022-05-18T09:07:29.014" v="644" actId="1076"/>
          <ac:spMkLst>
            <pc:docMk/>
            <pc:sldMk cId="3250043598" sldId="309"/>
            <ac:spMk id="11" creationId="{00000000-0000-0000-0000-000000000000}"/>
          </ac:spMkLst>
        </pc:spChg>
        <pc:spChg chg="add del mod">
          <ac:chgData name="Martin Kostelenec" userId="11e8453229a12124" providerId="LiveId" clId="{92217BC7-96F5-4F15-9439-286764847DB4}" dt="2022-05-18T08:28:12.595" v="397" actId="478"/>
          <ac:spMkLst>
            <pc:docMk/>
            <pc:sldMk cId="3250043598" sldId="309"/>
            <ac:spMk id="20" creationId="{4678F62F-E0AB-B8FA-F3C0-7B88BC27FDC0}"/>
          </ac:spMkLst>
        </pc:spChg>
        <pc:spChg chg="add mod">
          <ac:chgData name="Martin Kostelenec" userId="11e8453229a12124" providerId="LiveId" clId="{92217BC7-96F5-4F15-9439-286764847DB4}" dt="2022-05-18T08:31:25.762" v="424" actId="1036"/>
          <ac:spMkLst>
            <pc:docMk/>
            <pc:sldMk cId="3250043598" sldId="309"/>
            <ac:spMk id="22" creationId="{705B2F0A-5401-9C84-84F9-12B621721E3E}"/>
          </ac:spMkLst>
        </pc:spChg>
        <pc:picChg chg="mod ord">
          <ac:chgData name="Martin Kostelenec" userId="11e8453229a12124" providerId="LiveId" clId="{92217BC7-96F5-4F15-9439-286764847DB4}" dt="2022-05-18T09:06:35.405" v="638" actId="14100"/>
          <ac:picMkLst>
            <pc:docMk/>
            <pc:sldMk cId="3250043598" sldId="309"/>
            <ac:picMk id="15" creationId="{84DE935E-0889-404C-8574-5D7F5D48F639}"/>
          </ac:picMkLst>
        </pc:picChg>
        <pc:picChg chg="add mod">
          <ac:chgData name="Martin Kostelenec" userId="11e8453229a12124" providerId="LiveId" clId="{92217BC7-96F5-4F15-9439-286764847DB4}" dt="2022-05-18T08:31:40.395" v="426" actId="1076"/>
          <ac:picMkLst>
            <pc:docMk/>
            <pc:sldMk cId="3250043598" sldId="309"/>
            <ac:picMk id="16" creationId="{9A38F40A-C9F3-09A8-7F83-E67EF7332B9E}"/>
          </ac:picMkLst>
        </pc:picChg>
      </pc:sldChg>
      <pc:sldChg chg="addSp modSp mod modAnim">
        <pc:chgData name="Martin Kostelenec" userId="11e8453229a12124" providerId="LiveId" clId="{92217BC7-96F5-4F15-9439-286764847DB4}" dt="2022-05-18T09:08:59.777" v="659"/>
        <pc:sldMkLst>
          <pc:docMk/>
          <pc:sldMk cId="2373934180" sldId="310"/>
        </pc:sldMkLst>
        <pc:spChg chg="add mod">
          <ac:chgData name="Martin Kostelenec" userId="11e8453229a12124" providerId="LiveId" clId="{92217BC7-96F5-4F15-9439-286764847DB4}" dt="2022-05-18T08:36:14.977" v="453" actId="1076"/>
          <ac:spMkLst>
            <pc:docMk/>
            <pc:sldMk cId="2373934180" sldId="310"/>
            <ac:spMk id="2" creationId="{799AB471-9DAA-971F-7273-2344CFDBA1DD}"/>
          </ac:spMkLst>
        </pc:spChg>
        <pc:spChg chg="mod ord">
          <ac:chgData name="Martin Kostelenec" userId="11e8453229a12124" providerId="LiveId" clId="{92217BC7-96F5-4F15-9439-286764847DB4}" dt="2022-05-18T09:08:37.366" v="654" actId="1076"/>
          <ac:spMkLst>
            <pc:docMk/>
            <pc:sldMk cId="2373934180" sldId="310"/>
            <ac:spMk id="11" creationId="{00000000-0000-0000-0000-000000000000}"/>
          </ac:spMkLst>
        </pc:spChg>
        <pc:spChg chg="add mod">
          <ac:chgData name="Martin Kostelenec" userId="11e8453229a12124" providerId="LiveId" clId="{92217BC7-96F5-4F15-9439-286764847DB4}" dt="2022-05-18T08:36:58.519" v="463" actId="1076"/>
          <ac:spMkLst>
            <pc:docMk/>
            <pc:sldMk cId="2373934180" sldId="310"/>
            <ac:spMk id="20" creationId="{AEA8C865-8BB2-22E4-DBAC-FD142C5FFD97}"/>
          </ac:spMkLst>
        </pc:spChg>
        <pc:picChg chg="mod">
          <ac:chgData name="Martin Kostelenec" userId="11e8453229a12124" providerId="LiveId" clId="{92217BC7-96F5-4F15-9439-286764847DB4}" dt="2022-05-18T08:32:33.110" v="431" actId="1076"/>
          <ac:picMkLst>
            <pc:docMk/>
            <pc:sldMk cId="2373934180" sldId="310"/>
            <ac:picMk id="14" creationId="{C4AA14BE-13D5-EF4E-85B6-BDB12BD69ACE}"/>
          </ac:picMkLst>
        </pc:picChg>
        <pc:picChg chg="add mod">
          <ac:chgData name="Martin Kostelenec" userId="11e8453229a12124" providerId="LiveId" clId="{92217BC7-96F5-4F15-9439-286764847DB4}" dt="2022-05-18T08:36:40.651" v="460" actId="1076"/>
          <ac:picMkLst>
            <pc:docMk/>
            <pc:sldMk cId="2373934180" sldId="310"/>
            <ac:picMk id="15" creationId="{1CA31C1A-477C-B2B7-E17D-549FCD1F86C5}"/>
          </ac:picMkLst>
        </pc:picChg>
        <pc:picChg chg="mod ord">
          <ac:chgData name="Martin Kostelenec" userId="11e8453229a12124" providerId="LiveId" clId="{92217BC7-96F5-4F15-9439-286764847DB4}" dt="2022-05-18T09:08:43.799" v="656" actId="1076"/>
          <ac:picMkLst>
            <pc:docMk/>
            <pc:sldMk cId="2373934180" sldId="310"/>
            <ac:picMk id="16" creationId="{6C6EF720-59B7-453A-9A25-33AE5E4BB45C}"/>
          </ac:picMkLst>
        </pc:picChg>
      </pc:sldChg>
      <pc:sldChg chg="addSp modSp mod modAnim">
        <pc:chgData name="Martin Kostelenec" userId="11e8453229a12124" providerId="LiveId" clId="{92217BC7-96F5-4F15-9439-286764847DB4}" dt="2022-05-18T09:10:14.161" v="670"/>
        <pc:sldMkLst>
          <pc:docMk/>
          <pc:sldMk cId="1303480845" sldId="332"/>
        </pc:sldMkLst>
        <pc:spChg chg="add mod">
          <ac:chgData name="Martin Kostelenec" userId="11e8453229a12124" providerId="LiveId" clId="{92217BC7-96F5-4F15-9439-286764847DB4}" dt="2022-05-18T08:41:16.706" v="485" actId="1036"/>
          <ac:spMkLst>
            <pc:docMk/>
            <pc:sldMk cId="1303480845" sldId="332"/>
            <ac:spMk id="2" creationId="{56AD1F2D-D629-066F-CC47-EFCF6E81C875}"/>
          </ac:spMkLst>
        </pc:spChg>
        <pc:spChg chg="mod ord">
          <ac:chgData name="Martin Kostelenec" userId="11e8453229a12124" providerId="LiveId" clId="{92217BC7-96F5-4F15-9439-286764847DB4}" dt="2022-05-18T09:09:48.759" v="665" actId="1076"/>
          <ac:spMkLst>
            <pc:docMk/>
            <pc:sldMk cId="1303480845" sldId="332"/>
            <ac:spMk id="11" creationId="{00000000-0000-0000-0000-000000000000}"/>
          </ac:spMkLst>
        </pc:spChg>
        <pc:spChg chg="add mod">
          <ac:chgData name="Martin Kostelenec" userId="11e8453229a12124" providerId="LiveId" clId="{92217BC7-96F5-4F15-9439-286764847DB4}" dt="2022-05-18T08:41:22.714" v="486" actId="14100"/>
          <ac:spMkLst>
            <pc:docMk/>
            <pc:sldMk cId="1303480845" sldId="332"/>
            <ac:spMk id="20" creationId="{AB87024A-3592-068B-534A-68BFD56405CE}"/>
          </ac:spMkLst>
        </pc:spChg>
        <pc:picChg chg="add mod">
          <ac:chgData name="Martin Kostelenec" userId="11e8453229a12124" providerId="LiveId" clId="{92217BC7-96F5-4F15-9439-286764847DB4}" dt="2022-05-18T08:40:02.300" v="476" actId="1076"/>
          <ac:picMkLst>
            <pc:docMk/>
            <pc:sldMk cId="1303480845" sldId="332"/>
            <ac:picMk id="15" creationId="{0FF258CC-9B5C-DA0B-9673-05E1EB185F44}"/>
          </ac:picMkLst>
        </pc:picChg>
        <pc:picChg chg="mod ord">
          <ac:chgData name="Martin Kostelenec" userId="11e8453229a12124" providerId="LiveId" clId="{92217BC7-96F5-4F15-9439-286764847DB4}" dt="2022-05-18T09:09:57.556" v="667" actId="1076"/>
          <ac:picMkLst>
            <pc:docMk/>
            <pc:sldMk cId="1303480845" sldId="332"/>
            <ac:picMk id="16" creationId="{6C6EF720-59B7-453A-9A25-33AE5E4BB45C}"/>
          </ac:picMkLst>
        </pc:picChg>
      </pc:sldChg>
      <pc:sldChg chg="addSp modSp mod modAnim">
        <pc:chgData name="Martin Kostelenec" userId="11e8453229a12124" providerId="LiveId" clId="{92217BC7-96F5-4F15-9439-286764847DB4}" dt="2022-05-18T09:11:22.800" v="679"/>
        <pc:sldMkLst>
          <pc:docMk/>
          <pc:sldMk cId="106089549" sldId="333"/>
        </pc:sldMkLst>
        <pc:spChg chg="add mod">
          <ac:chgData name="Martin Kostelenec" userId="11e8453229a12124" providerId="LiveId" clId="{92217BC7-96F5-4F15-9439-286764847DB4}" dt="2022-05-18T08:45:09.337" v="507" actId="1076"/>
          <ac:spMkLst>
            <pc:docMk/>
            <pc:sldMk cId="106089549" sldId="333"/>
            <ac:spMk id="2" creationId="{F7B7175A-B981-5378-311F-4BA0E6A75912}"/>
          </ac:spMkLst>
        </pc:spChg>
        <pc:spChg chg="mod ord">
          <ac:chgData name="Martin Kostelenec" userId="11e8453229a12124" providerId="LiveId" clId="{92217BC7-96F5-4F15-9439-286764847DB4}" dt="2022-05-18T09:11:03.312" v="676" actId="1076"/>
          <ac:spMkLst>
            <pc:docMk/>
            <pc:sldMk cId="106089549" sldId="333"/>
            <ac:spMk id="11" creationId="{00000000-0000-0000-0000-000000000000}"/>
          </ac:spMkLst>
        </pc:spChg>
        <pc:spChg chg="add mod">
          <ac:chgData name="Martin Kostelenec" userId="11e8453229a12124" providerId="LiveId" clId="{92217BC7-96F5-4F15-9439-286764847DB4}" dt="2022-05-18T08:47:31.516" v="524" actId="1076"/>
          <ac:spMkLst>
            <pc:docMk/>
            <pc:sldMk cId="106089549" sldId="333"/>
            <ac:spMk id="20" creationId="{C756189A-CBC1-0993-C7E5-37E3C5C27877}"/>
          </ac:spMkLst>
        </pc:spChg>
        <pc:picChg chg="add mod">
          <ac:chgData name="Martin Kostelenec" userId="11e8453229a12124" providerId="LiveId" clId="{92217BC7-96F5-4F15-9439-286764847DB4}" dt="2022-05-18T08:46:50.004" v="521" actId="1076"/>
          <ac:picMkLst>
            <pc:docMk/>
            <pc:sldMk cId="106089549" sldId="333"/>
            <ac:picMk id="15" creationId="{236D3999-B8BD-B762-070E-CEDA3A931602}"/>
          </ac:picMkLst>
        </pc:picChg>
        <pc:picChg chg="mod ord">
          <ac:chgData name="Martin Kostelenec" userId="11e8453229a12124" providerId="LiveId" clId="{92217BC7-96F5-4F15-9439-286764847DB4}" dt="2022-05-18T09:10:47.848" v="674" actId="14100"/>
          <ac:picMkLst>
            <pc:docMk/>
            <pc:sldMk cId="106089549" sldId="333"/>
            <ac:picMk id="16" creationId="{6C6EF720-59B7-453A-9A25-33AE5E4BB45C}"/>
          </ac:picMkLst>
        </pc:picChg>
      </pc:sldChg>
      <pc:sldChg chg="addSp delSp modSp mod modAnim">
        <pc:chgData name="Martin Kostelenec" userId="11e8453229a12124" providerId="LiveId" clId="{92217BC7-96F5-4F15-9439-286764847DB4}" dt="2022-05-18T09:12:54.719" v="692"/>
        <pc:sldMkLst>
          <pc:docMk/>
          <pc:sldMk cId="981258993" sldId="334"/>
        </pc:sldMkLst>
        <pc:spChg chg="add mod">
          <ac:chgData name="Martin Kostelenec" userId="11e8453229a12124" providerId="LiveId" clId="{92217BC7-96F5-4F15-9439-286764847DB4}" dt="2022-05-18T08:49:40.060" v="542" actId="1076"/>
          <ac:spMkLst>
            <pc:docMk/>
            <pc:sldMk cId="981258993" sldId="334"/>
            <ac:spMk id="2" creationId="{8C78C959-1FDD-F27E-9644-C7091D4FAFAB}"/>
          </ac:spMkLst>
        </pc:spChg>
        <pc:spChg chg="mod ord">
          <ac:chgData name="Martin Kostelenec" userId="11e8453229a12124" providerId="LiveId" clId="{92217BC7-96F5-4F15-9439-286764847DB4}" dt="2022-05-18T09:12:31.694" v="687" actId="1076"/>
          <ac:spMkLst>
            <pc:docMk/>
            <pc:sldMk cId="981258993" sldId="334"/>
            <ac:spMk id="11" creationId="{00000000-0000-0000-0000-000000000000}"/>
          </ac:spMkLst>
        </pc:spChg>
        <pc:spChg chg="add mod">
          <ac:chgData name="Martin Kostelenec" userId="11e8453229a12124" providerId="LiveId" clId="{92217BC7-96F5-4F15-9439-286764847DB4}" dt="2022-05-18T08:49:48.278" v="545" actId="14100"/>
          <ac:spMkLst>
            <pc:docMk/>
            <pc:sldMk cId="981258993" sldId="334"/>
            <ac:spMk id="20" creationId="{AEFDC920-7A58-D004-445A-1457BA608CD7}"/>
          </ac:spMkLst>
        </pc:spChg>
        <pc:picChg chg="add del mod">
          <ac:chgData name="Martin Kostelenec" userId="11e8453229a12124" providerId="LiveId" clId="{92217BC7-96F5-4F15-9439-286764847DB4}" dt="2022-05-18T08:49:56.756" v="547" actId="1076"/>
          <ac:picMkLst>
            <pc:docMk/>
            <pc:sldMk cId="981258993" sldId="334"/>
            <ac:picMk id="15" creationId="{CFA8A0D0-7EC0-340E-1471-7E2EE728FB0B}"/>
          </ac:picMkLst>
        </pc:picChg>
        <pc:picChg chg="mod ord">
          <ac:chgData name="Martin Kostelenec" userId="11e8453229a12124" providerId="LiveId" clId="{92217BC7-96F5-4F15-9439-286764847DB4}" dt="2022-05-18T09:12:39.222" v="689" actId="1076"/>
          <ac:picMkLst>
            <pc:docMk/>
            <pc:sldMk cId="981258993" sldId="334"/>
            <ac:picMk id="16" creationId="{6C6EF720-59B7-453A-9A25-33AE5E4BB45C}"/>
          </ac:picMkLst>
        </pc:picChg>
      </pc:sldChg>
      <pc:sldChg chg="add del">
        <pc:chgData name="Martin Kostelenec" userId="11e8453229a12124" providerId="LiveId" clId="{92217BC7-96F5-4F15-9439-286764847DB4}" dt="2022-05-18T08:46:33.619" v="517"/>
        <pc:sldMkLst>
          <pc:docMk/>
          <pc:sldMk cId="1485267467" sldId="340"/>
        </pc:sldMkLst>
      </pc:sldChg>
      <pc:sldChg chg="add del">
        <pc:chgData name="Martin Kostelenec" userId="11e8453229a12124" providerId="LiveId" clId="{92217BC7-96F5-4F15-9439-286764847DB4}" dt="2022-05-18T07:40:44.019" v="132"/>
        <pc:sldMkLst>
          <pc:docMk/>
          <pc:sldMk cId="1710220323" sldId="340"/>
        </pc:sldMkLst>
      </pc:sldChg>
      <pc:sldChg chg="add del">
        <pc:chgData name="Martin Kostelenec" userId="11e8453229a12124" providerId="LiveId" clId="{92217BC7-96F5-4F15-9439-286764847DB4}" dt="2022-05-18T07:29:38.268" v="73" actId="47"/>
        <pc:sldMkLst>
          <pc:docMk/>
          <pc:sldMk cId="3629177326" sldId="340"/>
        </pc:sldMkLst>
      </pc:sldChg>
      <pc:sldChg chg="add del">
        <pc:chgData name="Martin Kostelenec" userId="11e8453229a12124" providerId="LiveId" clId="{92217BC7-96F5-4F15-9439-286764847DB4}" dt="2022-05-18T08:46:42.452" v="519"/>
        <pc:sldMkLst>
          <pc:docMk/>
          <pc:sldMk cId="3881109292" sldId="340"/>
        </pc:sldMkLst>
      </pc:sldChg>
      <pc:sldChg chg="addSp delSp modSp add mod delAnim modAnim">
        <pc:chgData name="Martin Kostelenec" userId="11e8453229a12124" providerId="LiveId" clId="{92217BC7-96F5-4F15-9439-286764847DB4}" dt="2022-05-18T10:56:47.009" v="802" actId="20577"/>
        <pc:sldMkLst>
          <pc:docMk/>
          <pc:sldMk cId="4081413610" sldId="340"/>
        </pc:sldMkLst>
        <pc:spChg chg="mod">
          <ac:chgData name="Martin Kostelenec" userId="11e8453229a12124" providerId="LiveId" clId="{92217BC7-96F5-4F15-9439-286764847DB4}" dt="2022-05-18T10:48:06.910" v="725" actId="1076"/>
          <ac:spMkLst>
            <pc:docMk/>
            <pc:sldMk cId="4081413610" sldId="340"/>
            <ac:spMk id="2" creationId="{8C78C959-1FDD-F27E-9644-C7091D4FAFAB}"/>
          </ac:spMkLst>
        </pc:spChg>
        <pc:spChg chg="mod ord">
          <ac:chgData name="Martin Kostelenec" userId="11e8453229a12124" providerId="LiveId" clId="{92217BC7-96F5-4F15-9439-286764847DB4}" dt="2022-05-18T10:56:47.009" v="802" actId="20577"/>
          <ac:spMkLst>
            <pc:docMk/>
            <pc:sldMk cId="4081413610" sldId="340"/>
            <ac:spMk id="11" creationId="{00000000-0000-0000-0000-000000000000}"/>
          </ac:spMkLst>
        </pc:spChg>
        <pc:spChg chg="ord">
          <ac:chgData name="Martin Kostelenec" userId="11e8453229a12124" providerId="LiveId" clId="{92217BC7-96F5-4F15-9439-286764847DB4}" dt="2022-05-18T10:46:15.144" v="720" actId="167"/>
          <ac:spMkLst>
            <pc:docMk/>
            <pc:sldMk cId="4081413610" sldId="340"/>
            <ac:spMk id="18" creationId="{48C43A74-C49C-6847-8F9C-726272DF5DAC}"/>
          </ac:spMkLst>
        </pc:spChg>
        <pc:spChg chg="ord">
          <ac:chgData name="Martin Kostelenec" userId="11e8453229a12124" providerId="LiveId" clId="{92217BC7-96F5-4F15-9439-286764847DB4}" dt="2022-05-18T10:46:09.314" v="719" actId="167"/>
          <ac:spMkLst>
            <pc:docMk/>
            <pc:sldMk cId="4081413610" sldId="340"/>
            <ac:spMk id="19" creationId="{34648D4E-87FD-C245-8337-947604325BE2}"/>
          </ac:spMkLst>
        </pc:spChg>
        <pc:spChg chg="mod">
          <ac:chgData name="Martin Kostelenec" userId="11e8453229a12124" providerId="LiveId" clId="{92217BC7-96F5-4F15-9439-286764847DB4}" dt="2022-05-18T10:47:29.592" v="723" actId="1076"/>
          <ac:spMkLst>
            <pc:docMk/>
            <pc:sldMk cId="4081413610" sldId="340"/>
            <ac:spMk id="20" creationId="{AEFDC920-7A58-D004-445A-1457BA608CD7}"/>
          </ac:spMkLst>
        </pc:spChg>
        <pc:spChg chg="ord">
          <ac:chgData name="Martin Kostelenec" userId="11e8453229a12124" providerId="LiveId" clId="{92217BC7-96F5-4F15-9439-286764847DB4}" dt="2022-05-18T10:46:00.980" v="718" actId="167"/>
          <ac:spMkLst>
            <pc:docMk/>
            <pc:sldMk cId="4081413610" sldId="340"/>
            <ac:spMk id="21" creationId="{B7BE0592-1842-B04C-B1FF-C299AFE8F50D}"/>
          </ac:spMkLst>
        </pc:spChg>
        <pc:spChg chg="add del">
          <ac:chgData name="Martin Kostelenec" userId="11e8453229a12124" providerId="LiveId" clId="{92217BC7-96F5-4F15-9439-286764847DB4}" dt="2022-05-18T10:43:30.727" v="706" actId="22"/>
          <ac:spMkLst>
            <pc:docMk/>
            <pc:sldMk cId="4081413610" sldId="340"/>
            <ac:spMk id="23" creationId="{01D3D32D-C16D-BE8A-EFD3-CFD2541CDC85}"/>
          </ac:spMkLst>
        </pc:spChg>
        <pc:spChg chg="add del mod">
          <ac:chgData name="Martin Kostelenec" userId="11e8453229a12124" providerId="LiveId" clId="{92217BC7-96F5-4F15-9439-286764847DB4}" dt="2022-05-18T10:47:08.542" v="722" actId="21"/>
          <ac:spMkLst>
            <pc:docMk/>
            <pc:sldMk cId="4081413610" sldId="340"/>
            <ac:spMk id="24" creationId="{82BB1457-5347-F6AE-3551-5F201277D475}"/>
          </ac:spMkLst>
        </pc:spChg>
        <pc:picChg chg="add mod ord modCrop">
          <ac:chgData name="Martin Kostelenec" userId="11e8453229a12124" providerId="LiveId" clId="{92217BC7-96F5-4F15-9439-286764847DB4}" dt="2022-05-18T10:48:12.151" v="727" actId="1076"/>
          <ac:picMkLst>
            <pc:docMk/>
            <pc:sldMk cId="4081413610" sldId="340"/>
            <ac:picMk id="6" creationId="{9E8A414C-5FD6-8174-21D2-ABC5AE121CBD}"/>
          </ac:picMkLst>
        </pc:picChg>
        <pc:picChg chg="del">
          <ac:chgData name="Martin Kostelenec" userId="11e8453229a12124" providerId="LiveId" clId="{92217BC7-96F5-4F15-9439-286764847DB4}" dt="2022-05-18T10:43:22.273" v="704" actId="478"/>
          <ac:picMkLst>
            <pc:docMk/>
            <pc:sldMk cId="4081413610" sldId="340"/>
            <ac:picMk id="15" creationId="{CFA8A0D0-7EC0-340E-1471-7E2EE728FB0B}"/>
          </ac:picMkLst>
        </pc:picChg>
        <pc:picChg chg="del mod">
          <ac:chgData name="Martin Kostelenec" userId="11e8453229a12124" providerId="LiveId" clId="{92217BC7-96F5-4F15-9439-286764847DB4}" dt="2022-05-18T10:40:02.541" v="698" actId="478"/>
          <ac:picMkLst>
            <pc:docMk/>
            <pc:sldMk cId="4081413610" sldId="340"/>
            <ac:picMk id="16" creationId="{6C6EF720-59B7-453A-9A25-33AE5E4BB45C}"/>
          </ac:picMkLst>
        </pc:picChg>
        <pc:picChg chg="add mod">
          <ac:chgData name="Martin Kostelenec" userId="11e8453229a12124" providerId="LiveId" clId="{92217BC7-96F5-4F15-9439-286764847DB4}" dt="2022-05-18T10:48:44.832" v="729" actId="14100"/>
          <ac:picMkLst>
            <pc:docMk/>
            <pc:sldMk cId="4081413610" sldId="340"/>
            <ac:picMk id="22" creationId="{17BF0E7A-1483-4A43-5D5B-98497C013A00}"/>
          </ac:picMkLst>
        </pc:picChg>
      </pc:sldChg>
      <pc:sldChg chg="addSp delSp modSp add mod delAnim modAnim">
        <pc:chgData name="Martin Kostelenec" userId="11e8453229a12124" providerId="LiveId" clId="{92217BC7-96F5-4F15-9439-286764847DB4}" dt="2022-05-18T11:08:09.978" v="888" actId="20577"/>
        <pc:sldMkLst>
          <pc:docMk/>
          <pc:sldMk cId="2890759693" sldId="341"/>
        </pc:sldMkLst>
        <pc:spChg chg="del mod">
          <ac:chgData name="Martin Kostelenec" userId="11e8453229a12124" providerId="LiveId" clId="{92217BC7-96F5-4F15-9439-286764847DB4}" dt="2022-05-18T10:58:27.123" v="808" actId="21"/>
          <ac:spMkLst>
            <pc:docMk/>
            <pc:sldMk cId="2890759693" sldId="341"/>
            <ac:spMk id="2" creationId="{8C78C959-1FDD-F27E-9644-C7091D4FAFAB}"/>
          </ac:spMkLst>
        </pc:spChg>
        <pc:spChg chg="add del mod">
          <ac:chgData name="Martin Kostelenec" userId="11e8453229a12124" providerId="LiveId" clId="{92217BC7-96F5-4F15-9439-286764847DB4}" dt="2022-05-18T10:59:54.610" v="822" actId="11529"/>
          <ac:spMkLst>
            <pc:docMk/>
            <pc:sldMk cId="2890759693" sldId="341"/>
            <ac:spMk id="3" creationId="{4C8DAC6A-11CB-A87E-6E04-00C96872968D}"/>
          </ac:spMkLst>
        </pc:spChg>
        <pc:spChg chg="add mod">
          <ac:chgData name="Martin Kostelenec" userId="11e8453229a12124" providerId="LiveId" clId="{92217BC7-96F5-4F15-9439-286764847DB4}" dt="2022-05-18T11:02:17.676" v="841" actId="14100"/>
          <ac:spMkLst>
            <pc:docMk/>
            <pc:sldMk cId="2890759693" sldId="341"/>
            <ac:spMk id="4" creationId="{ADE5B461-909B-4E7C-11FE-F7B486131CC8}"/>
          </ac:spMkLst>
        </pc:spChg>
        <pc:spChg chg="add del mod">
          <ac:chgData name="Martin Kostelenec" userId="11e8453229a12124" providerId="LiveId" clId="{92217BC7-96F5-4F15-9439-286764847DB4}" dt="2022-05-18T11:00:50.454" v="830"/>
          <ac:spMkLst>
            <pc:docMk/>
            <pc:sldMk cId="2890759693" sldId="341"/>
            <ac:spMk id="5" creationId="{584E3968-A187-D425-DC96-1C0BB4BCEB27}"/>
          </ac:spMkLst>
        </pc:spChg>
        <pc:spChg chg="add mod">
          <ac:chgData name="Martin Kostelenec" userId="11e8453229a12124" providerId="LiveId" clId="{92217BC7-96F5-4F15-9439-286764847DB4}" dt="2022-05-18T11:02:27.006" v="842" actId="1076"/>
          <ac:spMkLst>
            <pc:docMk/>
            <pc:sldMk cId="2890759693" sldId="341"/>
            <ac:spMk id="7" creationId="{EB78B3E5-952F-3114-69BC-59CE6512606A}"/>
          </ac:spMkLst>
        </pc:spChg>
        <pc:spChg chg="mod ord">
          <ac:chgData name="Martin Kostelenec" userId="11e8453229a12124" providerId="LiveId" clId="{92217BC7-96F5-4F15-9439-286764847DB4}" dt="2022-05-18T11:08:09.978" v="888" actId="20577"/>
          <ac:spMkLst>
            <pc:docMk/>
            <pc:sldMk cId="2890759693" sldId="341"/>
            <ac:spMk id="11" creationId="{00000000-0000-0000-0000-000000000000}"/>
          </ac:spMkLst>
        </pc:spChg>
        <pc:spChg chg="del">
          <ac:chgData name="Martin Kostelenec" userId="11e8453229a12124" providerId="LiveId" clId="{92217BC7-96F5-4F15-9439-286764847DB4}" dt="2022-05-18T10:58:30.160" v="809" actId="21"/>
          <ac:spMkLst>
            <pc:docMk/>
            <pc:sldMk cId="2890759693" sldId="341"/>
            <ac:spMk id="20" creationId="{AEFDC920-7A58-D004-445A-1457BA608CD7}"/>
          </ac:spMkLst>
        </pc:spChg>
        <pc:picChg chg="mod">
          <ac:chgData name="Martin Kostelenec" userId="11e8453229a12124" providerId="LiveId" clId="{92217BC7-96F5-4F15-9439-286764847DB4}" dt="2022-05-18T11:02:32.036" v="844" actId="1076"/>
          <ac:picMkLst>
            <pc:docMk/>
            <pc:sldMk cId="2890759693" sldId="341"/>
            <ac:picMk id="6" creationId="{9E8A414C-5FD6-8174-21D2-ABC5AE121CBD}"/>
          </ac:picMkLst>
        </pc:picChg>
        <pc:picChg chg="del mod">
          <ac:chgData name="Martin Kostelenec" userId="11e8453229a12124" providerId="LiveId" clId="{92217BC7-96F5-4F15-9439-286764847DB4}" dt="2022-05-18T11:03:09.254" v="847" actId="478"/>
          <ac:picMkLst>
            <pc:docMk/>
            <pc:sldMk cId="2890759693" sldId="341"/>
            <ac:picMk id="22" creationId="{17BF0E7A-1483-4A43-5D5B-98497C013A00}"/>
          </ac:picMkLst>
        </pc:picChg>
        <pc:picChg chg="add mod">
          <ac:chgData name="Martin Kostelenec" userId="11e8453229a12124" providerId="LiveId" clId="{92217BC7-96F5-4F15-9439-286764847DB4}" dt="2022-05-18T11:03:24.858" v="849" actId="14100"/>
          <ac:picMkLst>
            <pc:docMk/>
            <pc:sldMk cId="2890759693" sldId="341"/>
            <ac:picMk id="23" creationId="{9750A6CC-0B8C-4A10-0705-103A92350034}"/>
          </ac:picMkLst>
        </pc:picChg>
      </pc:sldChg>
      <pc:sldChg chg="addSp delSp modSp add mod delAnim modAnim">
        <pc:chgData name="Martin Kostelenec" userId="11e8453229a12124" providerId="LiveId" clId="{92217BC7-96F5-4F15-9439-286764847DB4}" dt="2022-05-18T11:17:59.625" v="930" actId="20577"/>
        <pc:sldMkLst>
          <pc:docMk/>
          <pc:sldMk cId="1447512774" sldId="342"/>
        </pc:sldMkLst>
        <pc:spChg chg="add mod">
          <ac:chgData name="Martin Kostelenec" userId="11e8453229a12124" providerId="LiveId" clId="{92217BC7-96F5-4F15-9439-286764847DB4}" dt="2022-05-18T11:15:49.590" v="912" actId="1076"/>
          <ac:spMkLst>
            <pc:docMk/>
            <pc:sldMk cId="1447512774" sldId="342"/>
            <ac:spMk id="2" creationId="{109E066F-EEB0-4104-9C06-7D10CF6111F5}"/>
          </ac:spMkLst>
        </pc:spChg>
        <pc:spChg chg="del">
          <ac:chgData name="Martin Kostelenec" userId="11e8453229a12124" providerId="LiveId" clId="{92217BC7-96F5-4F15-9439-286764847DB4}" dt="2022-05-18T11:12:49.210" v="897" actId="21"/>
          <ac:spMkLst>
            <pc:docMk/>
            <pc:sldMk cId="1447512774" sldId="342"/>
            <ac:spMk id="4" creationId="{ADE5B461-909B-4E7C-11FE-F7B486131CC8}"/>
          </ac:spMkLst>
        </pc:spChg>
        <pc:spChg chg="mod ord">
          <ac:chgData name="Martin Kostelenec" userId="11e8453229a12124" providerId="LiveId" clId="{92217BC7-96F5-4F15-9439-286764847DB4}" dt="2022-05-18T11:15:58.866" v="913" actId="1076"/>
          <ac:spMkLst>
            <pc:docMk/>
            <pc:sldMk cId="1447512774" sldId="342"/>
            <ac:spMk id="7" creationId="{EB78B3E5-952F-3114-69BC-59CE6512606A}"/>
          </ac:spMkLst>
        </pc:spChg>
        <pc:spChg chg="mod ord">
          <ac:chgData name="Martin Kostelenec" userId="11e8453229a12124" providerId="LiveId" clId="{92217BC7-96F5-4F15-9439-286764847DB4}" dt="2022-05-18T11:17:59.625" v="930" actId="20577"/>
          <ac:spMkLst>
            <pc:docMk/>
            <pc:sldMk cId="1447512774" sldId="342"/>
            <ac:spMk id="11" creationId="{00000000-0000-0000-0000-000000000000}"/>
          </ac:spMkLst>
        </pc:spChg>
        <pc:picChg chg="mod">
          <ac:chgData name="Martin Kostelenec" userId="11e8453229a12124" providerId="LiveId" clId="{92217BC7-96F5-4F15-9439-286764847DB4}" dt="2022-05-18T11:16:03.855" v="915" actId="1076"/>
          <ac:picMkLst>
            <pc:docMk/>
            <pc:sldMk cId="1447512774" sldId="342"/>
            <ac:picMk id="6" creationId="{9E8A414C-5FD6-8174-21D2-ABC5AE121CBD}"/>
          </ac:picMkLst>
        </pc:picChg>
        <pc:picChg chg="add mod">
          <ac:chgData name="Martin Kostelenec" userId="11e8453229a12124" providerId="LiveId" clId="{92217BC7-96F5-4F15-9439-286764847DB4}" dt="2022-05-18T11:17:09.509" v="926" actId="14100"/>
          <ac:picMkLst>
            <pc:docMk/>
            <pc:sldMk cId="1447512774" sldId="342"/>
            <ac:picMk id="15" creationId="{86414960-95E3-AA2F-BD51-611C742B8A19}"/>
          </ac:picMkLst>
        </pc:picChg>
        <pc:picChg chg="del mod">
          <ac:chgData name="Martin Kostelenec" userId="11e8453229a12124" providerId="LiveId" clId="{92217BC7-96F5-4F15-9439-286764847DB4}" dt="2022-05-18T11:16:46.054" v="922" actId="478"/>
          <ac:picMkLst>
            <pc:docMk/>
            <pc:sldMk cId="1447512774" sldId="342"/>
            <ac:picMk id="23" creationId="{9750A6CC-0B8C-4A10-0705-103A9235003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C:\SAMDI\Dopravn&#237;%20konference\Kompletace\Souhrn%20m&#237;st%20DK%202014-2023.xlsx" TargetMode="Externa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SAMDI\Dopravn&#237;%20konference\Kompletace\Souhrn%20m&#237;st%20DK%202014-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Rozložení rizikových míst z DK na typech komunikací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804141144106862"/>
          <c:y val="0.14459984607692006"/>
          <c:w val="0.64985656275375325"/>
          <c:h val="0.674173995304999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9CA-428A-8D06-F8A547220A2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CA-428A-8D06-F8A547220A2E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9CA-428A-8D06-F8A547220A2E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9CA-428A-8D06-F8A547220A2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9CA-428A-8D06-F8A547220A2E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9CA-428A-8D06-F8A547220A2E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9CA-428A-8D06-F8A547220A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Grafy!$B$28:$B$34</c:f>
              <c:strCache>
                <c:ptCount val="7"/>
                <c:pt idx="0">
                  <c:v>Dálnice</c:v>
                </c:pt>
                <c:pt idx="1">
                  <c:v>Silnice pro motorová vozidla</c:v>
                </c:pt>
                <c:pt idx="2">
                  <c:v>I. třída</c:v>
                </c:pt>
                <c:pt idx="3">
                  <c:v>II. třída</c:v>
                </c:pt>
                <c:pt idx="4">
                  <c:v>III. třída</c:v>
                </c:pt>
                <c:pt idx="5">
                  <c:v>Město/obec</c:v>
                </c:pt>
                <c:pt idx="6">
                  <c:v>Železniční trať</c:v>
                </c:pt>
              </c:strCache>
            </c:strRef>
          </c:cat>
          <c:val>
            <c:numRef>
              <c:f>Grafy!$C$28:$C$34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171</c:v>
                </c:pt>
                <c:pt idx="3">
                  <c:v>131</c:v>
                </c:pt>
                <c:pt idx="4">
                  <c:v>81</c:v>
                </c:pt>
                <c:pt idx="5">
                  <c:v>103</c:v>
                </c:pt>
                <c:pt idx="6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69CA-428A-8D06-F8A547220A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88810368"/>
        <c:axId val="188828288"/>
      </c:barChart>
      <c:catAx>
        <c:axId val="188810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8828288"/>
        <c:crosses val="autoZero"/>
        <c:auto val="1"/>
        <c:lblAlgn val="ctr"/>
        <c:lblOffset val="100"/>
        <c:noMultiLvlLbl val="0"/>
      </c:catAx>
      <c:valAx>
        <c:axId val="188828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881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Riziková místa projednávaná na DK 2014 až 2023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Grafy!$F$73</c:f>
              <c:strCache>
                <c:ptCount val="1"/>
                <c:pt idx="0">
                  <c:v>realizováno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Grafy!$F$74:$F$87</c:f>
              <c:numCache>
                <c:formatCode>General</c:formatCode>
                <c:ptCount val="14"/>
                <c:pt idx="0">
                  <c:v>16</c:v>
                </c:pt>
                <c:pt idx="1">
                  <c:v>14</c:v>
                </c:pt>
                <c:pt idx="2">
                  <c:v>17</c:v>
                </c:pt>
                <c:pt idx="3">
                  <c:v>16</c:v>
                </c:pt>
                <c:pt idx="4">
                  <c:v>12</c:v>
                </c:pt>
                <c:pt idx="5">
                  <c:v>17</c:v>
                </c:pt>
                <c:pt idx="6">
                  <c:v>11</c:v>
                </c:pt>
                <c:pt idx="7">
                  <c:v>9</c:v>
                </c:pt>
                <c:pt idx="8">
                  <c:v>21</c:v>
                </c:pt>
                <c:pt idx="9">
                  <c:v>10</c:v>
                </c:pt>
                <c:pt idx="10">
                  <c:v>19</c:v>
                </c:pt>
                <c:pt idx="11">
                  <c:v>18</c:v>
                </c:pt>
                <c:pt idx="12">
                  <c:v>14</c:v>
                </c:pt>
                <c:pt idx="13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42-41A9-8D22-F61F1FFDD66D}"/>
            </c:ext>
          </c:extLst>
        </c:ser>
        <c:ser>
          <c:idx val="1"/>
          <c:order val="1"/>
          <c:tx>
            <c:strRef>
              <c:f>Grafy!$G$73</c:f>
              <c:strCache>
                <c:ptCount val="1"/>
                <c:pt idx="0">
                  <c:v>v řešení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Grafy!$G$74:$G$87</c:f>
              <c:numCache>
                <c:formatCode>General</c:formatCode>
                <c:ptCount val="14"/>
                <c:pt idx="0">
                  <c:v>8</c:v>
                </c:pt>
                <c:pt idx="1">
                  <c:v>10</c:v>
                </c:pt>
                <c:pt idx="2">
                  <c:v>5</c:v>
                </c:pt>
                <c:pt idx="3">
                  <c:v>8</c:v>
                </c:pt>
                <c:pt idx="4">
                  <c:v>12</c:v>
                </c:pt>
                <c:pt idx="5">
                  <c:v>9</c:v>
                </c:pt>
                <c:pt idx="6">
                  <c:v>11</c:v>
                </c:pt>
                <c:pt idx="7">
                  <c:v>14</c:v>
                </c:pt>
                <c:pt idx="8">
                  <c:v>7</c:v>
                </c:pt>
                <c:pt idx="9">
                  <c:v>11</c:v>
                </c:pt>
                <c:pt idx="10">
                  <c:v>9</c:v>
                </c:pt>
                <c:pt idx="11">
                  <c:v>6</c:v>
                </c:pt>
                <c:pt idx="12">
                  <c:v>13</c:v>
                </c:pt>
                <c:pt idx="13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542-41A9-8D22-F61F1FFDD66D}"/>
            </c:ext>
          </c:extLst>
        </c:ser>
        <c:ser>
          <c:idx val="2"/>
          <c:order val="2"/>
          <c:tx>
            <c:strRef>
              <c:f>Grafy!$H$73</c:f>
              <c:strCache>
                <c:ptCount val="1"/>
                <c:pt idx="0">
                  <c:v>neřeší 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Grafy!$H$74:$H$87</c:f>
              <c:numCache>
                <c:formatCode>General</c:formatCode>
                <c:ptCount val="1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42-41A9-8D22-F61F1FFDD66D}"/>
            </c:ext>
          </c:extLst>
        </c:ser>
        <c:ser>
          <c:idx val="3"/>
          <c:order val="3"/>
          <c:tx>
            <c:strRef>
              <c:f>Grafy!$I$73</c:f>
              <c:strCache>
                <c:ptCount val="1"/>
                <c:pt idx="0">
                  <c:v>počet míst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Grafy!$I$74:$I$87</c:f>
              <c:numCache>
                <c:formatCode>General</c:formatCode>
                <c:ptCount val="14"/>
                <c:pt idx="0">
                  <c:v>30</c:v>
                </c:pt>
                <c:pt idx="1">
                  <c:v>26</c:v>
                </c:pt>
                <c:pt idx="2">
                  <c:v>26</c:v>
                </c:pt>
                <c:pt idx="3">
                  <c:v>27</c:v>
                </c:pt>
                <c:pt idx="4">
                  <c:v>29</c:v>
                </c:pt>
                <c:pt idx="5">
                  <c:v>29</c:v>
                </c:pt>
                <c:pt idx="6">
                  <c:v>25</c:v>
                </c:pt>
                <c:pt idx="7">
                  <c:v>25</c:v>
                </c:pt>
                <c:pt idx="8">
                  <c:v>31</c:v>
                </c:pt>
                <c:pt idx="9">
                  <c:v>24</c:v>
                </c:pt>
                <c:pt idx="10">
                  <c:v>30</c:v>
                </c:pt>
                <c:pt idx="11">
                  <c:v>26</c:v>
                </c:pt>
                <c:pt idx="12">
                  <c:v>28</c:v>
                </c:pt>
                <c:pt idx="13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542-41A9-8D22-F61F1FFDD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933248"/>
        <c:axId val="188934784"/>
      </c:barChart>
      <c:catAx>
        <c:axId val="18893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8934784"/>
        <c:crosses val="autoZero"/>
        <c:auto val="1"/>
        <c:lblAlgn val="ctr"/>
        <c:lblOffset val="100"/>
        <c:noMultiLvlLbl val="0"/>
      </c:catAx>
      <c:valAx>
        <c:axId val="188934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893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0.67496</cdr:x>
      <cdr:y>0.73663</cdr:y>
    </cdr:from>
    <cdr:to>
      <cdr:x>0.84547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19501" y="334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0.04618</cdr:x>
      <cdr:y>0.87654</cdr:y>
    </cdr:from>
    <cdr:to>
      <cdr:x>0.95027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47652" y="3043238"/>
          <a:ext cx="4848224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</cdr:x>
      <cdr:y>0.87483</cdr:y>
    </cdr:from>
    <cdr:to>
      <cdr:x>0.95139</cdr:x>
      <cdr:y>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0" y="3462262"/>
          <a:ext cx="6524627" cy="495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 algn="l"/>
          <a:r>
            <a:rPr lang="cs-CZ" sz="1000"/>
            <a:t>Pozn.</a:t>
          </a:r>
          <a:r>
            <a:rPr lang="cs-CZ" sz="1000" baseline="0"/>
            <a:t> Město/obec znamená riziková místa na různých typech komunikací, u jejichž úprav by investorem mělo být</a:t>
          </a:r>
        </a:p>
        <a:p xmlns:a="http://schemas.openxmlformats.org/drawingml/2006/main">
          <a:pPr lvl="1" algn="l"/>
          <a:r>
            <a:rPr lang="cs-CZ" sz="1000" baseline="0"/>
            <a:t>město nebo obec, na jejichž území místo leží, nebo by se na úpravách měly města nebo obce alespoň podílet.</a:t>
          </a:r>
          <a:endParaRPr lang="cs-CZ" sz="1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Proběhlo osazení SDZ do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retroreflexe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umístění VDZ s nápisem „STOP“ na vedlejší komunikace, provedeno odstranění vegetace, došlo k výměně povrchu a umístění VDZ a SDZ „Zákaz předjíždění“.</a:t>
            </a:r>
          </a:p>
          <a:p>
            <a:r>
              <a:rPr lang="cs-CZ" dirty="0"/>
              <a:t>Od roku 2014 do 2029 bylo na místě zjištěno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32CN  1 Ú  3 TZ  9 LZ</a:t>
            </a:r>
          </a:p>
          <a:p>
            <a:r>
              <a:rPr lang="cs-CZ" dirty="0"/>
              <a:t>po realizovaném opatření bylo zjištěno 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4 CN 2 LZ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05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717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roku 2015 do 2020 bylo na místě zjištěno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36 CN 2Ú 1TZ 12LZ </a:t>
            </a:r>
            <a:r>
              <a:rPr lang="cs-CZ" dirty="0"/>
              <a:t>po realizovaném opatření bylo zjištěno jen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8CN 1 LZ 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61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320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749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680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762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4774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724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95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8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2513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665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72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353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4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84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662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076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56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502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8149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346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875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30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117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1185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818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20.5.2024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7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4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7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0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3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6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9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2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9.pn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5.png"/><Relationship Id="rId9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842619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2023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5. 2024, Královehradecký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=""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03" y="2439997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=""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  <p:pic>
        <p:nvPicPr>
          <p:cNvPr id="4" name="7DBE262B-FAC7-4612-8082-BCA36E2678FB" descr="2FD83780-B645-4E12-B7C4-B4CCB8F2FF39">
            <a:extLst>
              <a:ext uri="{FF2B5EF4-FFF2-40B4-BE49-F238E27FC236}">
                <a16:creationId xmlns="" xmlns:a16="http://schemas.microsoft.com/office/drawing/2014/main" id="{D887AA31-A5CB-F8C2-2E37-6F177DE91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25000"/>
          </a:blip>
          <a:srcRect/>
          <a:stretch>
            <a:fillRect/>
          </a:stretch>
        </p:blipFill>
        <p:spPr bwMode="auto">
          <a:xfrm>
            <a:off x="7278580" y="2928503"/>
            <a:ext cx="1211576" cy="2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392DDCE2-819A-8D35-DF99-0A9059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0" y="1340769"/>
            <a:ext cx="9144000" cy="5552645"/>
          </a:xfrm>
          <a:prstGeom prst="rect">
            <a:avLst/>
          </a:prstGeom>
        </p:spPr>
      </p:pic>
      <p:sp>
        <p:nvSpPr>
          <p:cNvPr id="8" name="Bublinový popisek: se šipkou dolů 7">
            <a:extLst>
              <a:ext uri="{FF2B5EF4-FFF2-40B4-BE49-F238E27FC236}">
                <a16:creationId xmlns="" xmlns:a16="http://schemas.microsoft.com/office/drawing/2014/main" id="{03CD9683-117F-C15C-515B-E8BD5B8512FE}"/>
              </a:ext>
            </a:extLst>
          </p:cNvPr>
          <p:cNvSpPr/>
          <p:nvPr/>
        </p:nvSpPr>
        <p:spPr>
          <a:xfrm>
            <a:off x="5885892" y="4604448"/>
            <a:ext cx="2358516" cy="1584176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9FE79E85-D7C8-D45F-B268-C267AA090E47}"/>
              </a:ext>
            </a:extLst>
          </p:cNvPr>
          <p:cNvSpPr txBox="1"/>
          <p:nvPr/>
        </p:nvSpPr>
        <p:spPr>
          <a:xfrm>
            <a:off x="5885892" y="4604448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Železniční přejezd na silnici II/319 u Rokytnice v Orlic. horách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b="12734"/>
          <a:stretch/>
        </p:blipFill>
        <p:spPr>
          <a:xfrm>
            <a:off x="0" y="1340769"/>
            <a:ext cx="9144000" cy="555264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51641" y="5996541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proběhla realizace stavby přejezdového zabezpečovacího zařízení se závorami.</a:t>
            </a:r>
          </a:p>
        </p:txBody>
      </p:sp>
    </p:spTree>
    <p:extLst>
      <p:ext uri="{BB962C8B-B14F-4D97-AF65-F5344CB8AC3E}">
        <p14:creationId xmlns:p14="http://schemas.microsoft.com/office/powerpoint/2010/main" val="22140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B033B20D-852D-4FF6-95C8-8D5D4D1661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0" y="1334394"/>
            <a:ext cx="9144000" cy="5552645"/>
          </a:xfrm>
          <a:prstGeom prst="rect">
            <a:avLst/>
          </a:prstGeom>
        </p:spPr>
      </p:pic>
      <p:sp>
        <p:nvSpPr>
          <p:cNvPr id="22" name="Šipka: doprava 21">
            <a:extLst>
              <a:ext uri="{FF2B5EF4-FFF2-40B4-BE49-F238E27FC236}">
                <a16:creationId xmlns="" xmlns:a16="http://schemas.microsoft.com/office/drawing/2014/main" id="{88E10772-5636-143A-8817-612050AFCA53}"/>
              </a:ext>
            </a:extLst>
          </p:cNvPr>
          <p:cNvSpPr/>
          <p:nvPr/>
        </p:nvSpPr>
        <p:spPr>
          <a:xfrm>
            <a:off x="283043" y="5749669"/>
            <a:ext cx="2694264" cy="100811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F6BF0493-6718-6318-7F9B-6E9BB133B69F}"/>
              </a:ext>
            </a:extLst>
          </p:cNvPr>
          <p:cNvSpPr txBox="1"/>
          <p:nvPr/>
        </p:nvSpPr>
        <p:spPr>
          <a:xfrm>
            <a:off x="283043" y="5961338"/>
            <a:ext cx="269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Křižovatka silnic I/11 a </a:t>
            </a:r>
          </a:p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II/323 u Roudnice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" b="15526"/>
          <a:stretch/>
        </p:blipFill>
        <p:spPr>
          <a:xfrm>
            <a:off x="0" y="1340770"/>
            <a:ext cx="9144000" cy="554627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5041137"/>
            <a:ext cx="8211219" cy="163121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Proběhlo osazení SDZ do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umístění VDZ s nápisem „STOP“ na vedlejší komunikace, provedeno odstranění vegetace, došlo k výměně povrchu a umístění VDZ a SDZ „Zákaz předjíždění“.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2014-2019  32CN  1 Ú  3 TZ  9 LZ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2019-2023  8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CN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1x (1T,1L)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A8F5A202-3FDE-DDE7-50B6-FE1798780F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0" y="1305355"/>
            <a:ext cx="9144000" cy="5552645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="" xmlns:a16="http://schemas.microsoft.com/office/drawing/2014/main" id="{EB40DEF4-B25C-0C83-5673-552B43CE6510}"/>
              </a:ext>
            </a:extLst>
          </p:cNvPr>
          <p:cNvSpPr/>
          <p:nvPr/>
        </p:nvSpPr>
        <p:spPr>
          <a:xfrm>
            <a:off x="4566420" y="4149080"/>
            <a:ext cx="2957908" cy="100811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E15E9B4E-7546-5B2E-08E6-498CE32265BF}"/>
              </a:ext>
            </a:extLst>
          </p:cNvPr>
          <p:cNvSpPr txBox="1"/>
          <p:nvPr/>
        </p:nvSpPr>
        <p:spPr>
          <a:xfrm>
            <a:off x="4819450" y="4401171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I/37 mezi Jaroměří a Hořenicemi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353301EA-06CA-46BF-8349-A40C3D71BF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r="145"/>
          <a:stretch/>
        </p:blipFill>
        <p:spPr>
          <a:xfrm>
            <a:off x="0" y="1305355"/>
            <a:ext cx="9148718" cy="555264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713840" y="6027364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doplněno a zvýrazněno SDZ, provedeno umístění svodidel a bylo doplněno zábradlí v nebezpečných místech.</a:t>
            </a:r>
          </a:p>
        </p:txBody>
      </p:sp>
    </p:spTree>
    <p:extLst>
      <p:ext uri="{BB962C8B-B14F-4D97-AF65-F5344CB8AC3E}">
        <p14:creationId xmlns:p14="http://schemas.microsoft.com/office/powerpoint/2010/main" val="42850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I/11 u města Vamberk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A6296F87-D5AA-9888-910A-57C3EA8B16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0" y="1305355"/>
            <a:ext cx="9144000" cy="5552645"/>
          </a:xfrm>
          <a:prstGeom prst="rect">
            <a:avLst/>
          </a:prstGeom>
        </p:spPr>
      </p:pic>
      <p:sp>
        <p:nvSpPr>
          <p:cNvPr id="2" name="Bublinový popisek: se šipkou dolů 1">
            <a:extLst>
              <a:ext uri="{FF2B5EF4-FFF2-40B4-BE49-F238E27FC236}">
                <a16:creationId xmlns="" xmlns:a16="http://schemas.microsoft.com/office/drawing/2014/main" id="{3FDA1A0C-9A3C-7290-35F0-E08546CE717A}"/>
              </a:ext>
            </a:extLst>
          </p:cNvPr>
          <p:cNvSpPr/>
          <p:nvPr/>
        </p:nvSpPr>
        <p:spPr>
          <a:xfrm>
            <a:off x="5466150" y="5385324"/>
            <a:ext cx="2057942" cy="1086558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="" xmlns:a16="http://schemas.microsoft.com/office/drawing/2014/main" id="{7D235738-4C8F-A3A5-37FF-0BA0841DB854}"/>
              </a:ext>
            </a:extLst>
          </p:cNvPr>
          <p:cNvSpPr txBox="1"/>
          <p:nvPr/>
        </p:nvSpPr>
        <p:spPr>
          <a:xfrm>
            <a:off x="5410041" y="5444967"/>
            <a:ext cx="239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I/11 u města Vamberk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DE786244-2463-4953-847C-B9EF83B1B4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/>
          <a:stretch/>
        </p:blipFill>
        <p:spPr>
          <a:xfrm>
            <a:off x="5" y="1305354"/>
            <a:ext cx="9143995" cy="555264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766126" y="602974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výměna krytu s BPU, došlo k instalaci SDZ Z3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retroreflexním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provedení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1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I/16 v Trutnově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9A38F40A-C9F3-09A8-7F83-E67EF7332B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-2" y="1327648"/>
            <a:ext cx="9144000" cy="5552645"/>
          </a:xfrm>
          <a:prstGeom prst="rect">
            <a:avLst/>
          </a:prstGeom>
        </p:spPr>
      </p:pic>
      <p:sp>
        <p:nvSpPr>
          <p:cNvPr id="22" name="Šipka: doprava 21">
            <a:extLst>
              <a:ext uri="{FF2B5EF4-FFF2-40B4-BE49-F238E27FC236}">
                <a16:creationId xmlns="" xmlns:a16="http://schemas.microsoft.com/office/drawing/2014/main" id="{705B2F0A-5401-9C84-84F9-12B621721E3E}"/>
              </a:ext>
            </a:extLst>
          </p:cNvPr>
          <p:cNvSpPr/>
          <p:nvPr/>
        </p:nvSpPr>
        <p:spPr>
          <a:xfrm>
            <a:off x="2267744" y="2492896"/>
            <a:ext cx="2183139" cy="1440160"/>
          </a:xfrm>
          <a:prstGeom prst="rightArrow">
            <a:avLst>
              <a:gd name="adj1" fmla="val 50000"/>
              <a:gd name="adj2" fmla="val 5837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5B410724-AC90-0619-9EC5-B4915ACE5BEB}"/>
              </a:ext>
            </a:extLst>
          </p:cNvPr>
          <p:cNvSpPr txBox="1"/>
          <p:nvPr/>
        </p:nvSpPr>
        <p:spPr>
          <a:xfrm>
            <a:off x="2267744" y="2804420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Křižovatka na silnici I/16 v Trutnově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84DE935E-0889-404C-8574-5D7F5D48F6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6"/>
          <a:stretch/>
        </p:blipFill>
        <p:spPr>
          <a:xfrm>
            <a:off x="0" y="1311761"/>
            <a:ext cx="9148151" cy="556853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34978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Proběhlo přesunutí přechodu pro chodce a umístění ostrůvku. Čeká se na obchvat Trutnova silnice D11.</a:t>
            </a:r>
          </a:p>
        </p:txBody>
      </p:sp>
    </p:spTree>
    <p:extLst>
      <p:ext uri="{BB962C8B-B14F-4D97-AF65-F5344CB8AC3E}">
        <p14:creationId xmlns:p14="http://schemas.microsoft.com/office/powerpoint/2010/main" val="32500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II/321 a III/3211 u Třebešova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1CA31C1A-477C-B2B7-E17D-549FCD1F86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-2" y="1340768"/>
            <a:ext cx="9144000" cy="5552645"/>
          </a:xfrm>
          <a:prstGeom prst="rect">
            <a:avLst/>
          </a:prstGeom>
        </p:spPr>
      </p:pic>
      <p:sp>
        <p:nvSpPr>
          <p:cNvPr id="20" name="Bublinový popisek: se šipkou dolů 19">
            <a:extLst>
              <a:ext uri="{FF2B5EF4-FFF2-40B4-BE49-F238E27FC236}">
                <a16:creationId xmlns="" xmlns:a16="http://schemas.microsoft.com/office/drawing/2014/main" id="{AEA8C865-8BB2-22E4-DBAC-FD142C5FFD97}"/>
              </a:ext>
            </a:extLst>
          </p:cNvPr>
          <p:cNvSpPr/>
          <p:nvPr/>
        </p:nvSpPr>
        <p:spPr>
          <a:xfrm>
            <a:off x="4801309" y="5140732"/>
            <a:ext cx="2319403" cy="946898"/>
          </a:xfrm>
          <a:prstGeom prst="downArrowCallout">
            <a:avLst>
              <a:gd name="adj1" fmla="val 25000"/>
              <a:gd name="adj2" fmla="val 25000"/>
              <a:gd name="adj3" fmla="val 28300"/>
              <a:gd name="adj4" fmla="val 6497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799AB471-9DAA-971F-7273-2344CFDBA1DD}"/>
              </a:ext>
            </a:extLst>
          </p:cNvPr>
          <p:cNvSpPr txBox="1"/>
          <p:nvPr/>
        </p:nvSpPr>
        <p:spPr>
          <a:xfrm>
            <a:off x="4772879" y="5224844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>
                <a:latin typeface="Arial" panose="020B0604020202020204" pitchFamily="34" charset="0"/>
                <a:cs typeface="Arial" panose="020B0604020202020204" pitchFamily="34" charset="0"/>
              </a:rPr>
              <a:t>Křižovatka II/321 a III/3211 u Třebešova</a:t>
            </a:r>
            <a:endParaRPr lang="pl-PL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6C6EF720-59B7-453A-9A25-33AE5E4BB4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7"/>
          <a:stretch/>
        </p:blipFill>
        <p:spPr>
          <a:xfrm>
            <a:off x="1" y="1335612"/>
            <a:ext cx="9143999" cy="555780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97573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Proběhlo doplnění a zvýraznění VDZ a SDZ, byly doplněny směrové sloupky bylo provedeno zatrubnění příkopu.</a:t>
            </a:r>
          </a:p>
        </p:txBody>
      </p:sp>
    </p:spTree>
    <p:extLst>
      <p:ext uri="{BB962C8B-B14F-4D97-AF65-F5344CB8AC3E}">
        <p14:creationId xmlns:p14="http://schemas.microsoft.com/office/powerpoint/2010/main" val="23739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I/35 u Ostoměře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0FF258CC-9B5C-DA0B-9673-05E1EB185F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-2" y="1340768"/>
            <a:ext cx="9144000" cy="5552645"/>
          </a:xfrm>
          <a:prstGeom prst="rect">
            <a:avLst/>
          </a:prstGeom>
        </p:spPr>
      </p:pic>
      <p:sp>
        <p:nvSpPr>
          <p:cNvPr id="20" name="Šipka: doprava 19">
            <a:extLst>
              <a:ext uri="{FF2B5EF4-FFF2-40B4-BE49-F238E27FC236}">
                <a16:creationId xmlns="" xmlns:a16="http://schemas.microsoft.com/office/drawing/2014/main" id="{AB87024A-3592-068B-534A-68BFD56405CE}"/>
              </a:ext>
            </a:extLst>
          </p:cNvPr>
          <p:cNvSpPr/>
          <p:nvPr/>
        </p:nvSpPr>
        <p:spPr>
          <a:xfrm>
            <a:off x="766126" y="3933056"/>
            <a:ext cx="1956565" cy="1440160"/>
          </a:xfrm>
          <a:prstGeom prst="rightArrow">
            <a:avLst>
              <a:gd name="adj1" fmla="val 50000"/>
              <a:gd name="adj2" fmla="val 5837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56AD1F2D-D629-066F-CC47-EFCF6E81C875}"/>
              </a:ext>
            </a:extLst>
          </p:cNvPr>
          <p:cNvSpPr txBox="1"/>
          <p:nvPr/>
        </p:nvSpPr>
        <p:spPr>
          <a:xfrm flipH="1">
            <a:off x="786329" y="4254187"/>
            <a:ext cx="1636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I/35 u Ostoměře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6C6EF720-59B7-453A-9A25-33AE5E4BB4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3343"/>
          <a:stretch/>
        </p:blipFill>
        <p:spPr>
          <a:xfrm>
            <a:off x="-4" y="1280386"/>
            <a:ext cx="9143999" cy="561061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335140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Rekonstrukce komunikace a železničního přejezdu dokončena. </a:t>
            </a:r>
          </a:p>
        </p:txBody>
      </p:sp>
    </p:spTree>
    <p:extLst>
      <p:ext uri="{BB962C8B-B14F-4D97-AF65-F5344CB8AC3E}">
        <p14:creationId xmlns:p14="http://schemas.microsoft.com/office/powerpoint/2010/main" val="13034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ul. Zborovské v Hradci Králové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236D3999-B8BD-B762-070E-CEDA3A9316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-2" y="1340768"/>
            <a:ext cx="9144000" cy="5552645"/>
          </a:xfrm>
          <a:prstGeom prst="rect">
            <a:avLst/>
          </a:prstGeom>
        </p:spPr>
      </p:pic>
      <p:sp>
        <p:nvSpPr>
          <p:cNvPr id="20" name="Šipka: doleva 19">
            <a:extLst>
              <a:ext uri="{FF2B5EF4-FFF2-40B4-BE49-F238E27FC236}">
                <a16:creationId xmlns="" xmlns:a16="http://schemas.microsoft.com/office/drawing/2014/main" id="{C756189A-CBC1-0993-C7E5-37E3C5C27877}"/>
              </a:ext>
            </a:extLst>
          </p:cNvPr>
          <p:cNvSpPr/>
          <p:nvPr/>
        </p:nvSpPr>
        <p:spPr>
          <a:xfrm>
            <a:off x="4214098" y="5270490"/>
            <a:ext cx="2446134" cy="1518141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F7B7175A-B981-5378-311F-4BA0E6A75912}"/>
              </a:ext>
            </a:extLst>
          </p:cNvPr>
          <p:cNvSpPr txBox="1"/>
          <p:nvPr/>
        </p:nvSpPr>
        <p:spPr>
          <a:xfrm>
            <a:off x="4590073" y="5614063"/>
            <a:ext cx="2205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Křižovatka na ul. Zborovské v Hradci Králové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6C6EF720-59B7-453A-9A25-33AE5E4BB4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3343"/>
          <a:stretch/>
        </p:blipFill>
        <p:spPr>
          <a:xfrm>
            <a:off x="-4251" y="1340767"/>
            <a:ext cx="9143999" cy="557962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306738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Město Hradec Králové umístilo světelné signalizační zařízeni.</a:t>
            </a:r>
          </a:p>
        </p:txBody>
      </p:sp>
    </p:spTree>
    <p:extLst>
      <p:ext uri="{BB962C8B-B14F-4D97-AF65-F5344CB8AC3E}">
        <p14:creationId xmlns:p14="http://schemas.microsoft.com/office/powerpoint/2010/main" val="1060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přes silnici I/16 v Trutnově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CFA8A0D0-7EC0-340E-1471-7E2EE728FB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-2" y="1340768"/>
            <a:ext cx="9144000" cy="5552645"/>
          </a:xfrm>
          <a:prstGeom prst="rect">
            <a:avLst/>
          </a:prstGeom>
        </p:spPr>
      </p:pic>
      <p:sp>
        <p:nvSpPr>
          <p:cNvPr id="20" name="Šipka: doleva 19">
            <a:extLst>
              <a:ext uri="{FF2B5EF4-FFF2-40B4-BE49-F238E27FC236}">
                <a16:creationId xmlns="" xmlns:a16="http://schemas.microsoft.com/office/drawing/2014/main" id="{AEFDC920-7A58-D004-445A-1457BA608CD7}"/>
              </a:ext>
            </a:extLst>
          </p:cNvPr>
          <p:cNvSpPr/>
          <p:nvPr/>
        </p:nvSpPr>
        <p:spPr>
          <a:xfrm>
            <a:off x="4644008" y="2373969"/>
            <a:ext cx="2880320" cy="171217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8C78C959-1FDD-F27E-9644-C7091D4FAFAB}"/>
              </a:ext>
            </a:extLst>
          </p:cNvPr>
          <p:cNvSpPr txBox="1"/>
          <p:nvPr/>
        </p:nvSpPr>
        <p:spPr>
          <a:xfrm>
            <a:off x="4940239" y="2814557"/>
            <a:ext cx="270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Přechod pro chodce přes silnici I/16 v Trutnově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6C6EF720-59B7-453A-9A25-33AE5E4BB4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3343"/>
          <a:stretch/>
        </p:blipFill>
        <p:spPr>
          <a:xfrm>
            <a:off x="-4" y="1340768"/>
            <a:ext cx="9143999" cy="558293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4" y="6021288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Došlo k opravě vozovky a došlo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 přesunu přechodu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chodce a vytvoření ostrůvku.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25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přes silnici I/16 v Trutnově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9E8A414C-5FD6-8174-21D2-ABC5AE121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89" t="4436" r="4189" b="765"/>
          <a:stretch/>
        </p:blipFill>
        <p:spPr>
          <a:xfrm>
            <a:off x="0" y="1340767"/>
            <a:ext cx="9143998" cy="56406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20" name="Šipka: doleva 19">
            <a:extLst>
              <a:ext uri="{FF2B5EF4-FFF2-40B4-BE49-F238E27FC236}">
                <a16:creationId xmlns="" xmlns:a16="http://schemas.microsoft.com/office/drawing/2014/main" id="{AEFDC920-7A58-D004-445A-1457BA608CD7}"/>
              </a:ext>
            </a:extLst>
          </p:cNvPr>
          <p:cNvSpPr/>
          <p:nvPr/>
        </p:nvSpPr>
        <p:spPr>
          <a:xfrm>
            <a:off x="6098395" y="4997553"/>
            <a:ext cx="2880320" cy="171217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8C78C959-1FDD-F27E-9644-C7091D4FAFAB}"/>
              </a:ext>
            </a:extLst>
          </p:cNvPr>
          <p:cNvSpPr txBox="1"/>
          <p:nvPr/>
        </p:nvSpPr>
        <p:spPr>
          <a:xfrm>
            <a:off x="6351511" y="5467168"/>
            <a:ext cx="270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Křižovatka silnic I/11 a II/298,Třebechovice pod Orebem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="" xmlns:a16="http://schemas.microsoft.com/office/drawing/2014/main" id="{17BF0E7A-1483-4A43-5D5B-98497C013A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r="3492"/>
          <a:stretch/>
        </p:blipFill>
        <p:spPr>
          <a:xfrm>
            <a:off x="-1397" y="1340766"/>
            <a:ext cx="9145395" cy="566476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5690" y="6228512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došlo úpravě křižovatky a k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podchodu pro pěší a cyklisty.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4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BD94367D-3386-542F-86E1-1A4B1FBD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141054"/>
            <a:ext cx="4431738" cy="22373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DCB778DD-DC45-5613-3D45-92BC1488C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80" y="4138353"/>
            <a:ext cx="4285848" cy="2332204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="" xmlns:a16="http://schemas.microsoft.com/office/drawing/2014/main" id="{BDDD7332-1B39-EB39-7E1B-FBC6653CDC78}"/>
              </a:ext>
            </a:extLst>
          </p:cNvPr>
          <p:cNvSpPr/>
          <p:nvPr/>
        </p:nvSpPr>
        <p:spPr>
          <a:xfrm>
            <a:off x="251520" y="1845283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2014 - 2023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383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prosinec 2023: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207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135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41 míst.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7662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13,5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0" y="1398927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2023 Česká republika</a:t>
            </a:r>
          </a:p>
        </p:txBody>
      </p:sp>
      <p:pic>
        <p:nvPicPr>
          <p:cNvPr id="4" name="Picture 2" descr="\\NAS\D.Konference\2023\LOGO DK 2023\PNG_3.png">
            <a:extLst>
              <a:ext uri="{FF2B5EF4-FFF2-40B4-BE49-F238E27FC236}">
                <a16:creationId xmlns="" xmlns:a16="http://schemas.microsoft.com/office/drawing/2014/main" id="{783FB519-0EDE-1426-8583-A47DA87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1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60948" y="5142793"/>
            <a:ext cx="7366119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13,5 mld. Kč</a:t>
            </a:r>
          </a:p>
        </p:txBody>
      </p:sp>
    </p:spTree>
    <p:extLst>
      <p:ext uri="{BB962C8B-B14F-4D97-AF65-F5344CB8AC3E}">
        <p14:creationId xmlns:p14="http://schemas.microsoft.com/office/powerpoint/2010/main" val="34012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přes silnici I/16 v Trutnově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9E8A414C-5FD6-8174-21D2-ABC5AE121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89" t="4436" r="4189" b="765"/>
          <a:stretch/>
        </p:blipFill>
        <p:spPr>
          <a:xfrm>
            <a:off x="0" y="1340767"/>
            <a:ext cx="9143998" cy="56406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4" name="Bublinový popisek: se šipkou dolů 3">
            <a:extLst>
              <a:ext uri="{FF2B5EF4-FFF2-40B4-BE49-F238E27FC236}">
                <a16:creationId xmlns="" xmlns:a16="http://schemas.microsoft.com/office/drawing/2014/main" id="{ADE5B461-909B-4E7C-11FE-F7B486131CC8}"/>
              </a:ext>
            </a:extLst>
          </p:cNvPr>
          <p:cNvSpPr/>
          <p:nvPr/>
        </p:nvSpPr>
        <p:spPr>
          <a:xfrm>
            <a:off x="4031940" y="4005064"/>
            <a:ext cx="2124236" cy="1652119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EB78B3E5-952F-3114-69BC-59CE6512606A}"/>
              </a:ext>
            </a:extLst>
          </p:cNvPr>
          <p:cNvSpPr txBox="1"/>
          <p:nvPr/>
        </p:nvSpPr>
        <p:spPr>
          <a:xfrm>
            <a:off x="3993904" y="4021376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I/31 v Hradci Králové u Fakultní nemocnice</a:t>
            </a:r>
          </a:p>
          <a:p>
            <a:endParaRPr lang="cs-CZ" sz="1600" dirty="0"/>
          </a:p>
        </p:txBody>
      </p:sp>
      <p:pic>
        <p:nvPicPr>
          <p:cNvPr id="23" name="Obrázek 22">
            <a:extLst>
              <a:ext uri="{FF2B5EF4-FFF2-40B4-BE49-F238E27FC236}">
                <a16:creationId xmlns="" xmlns:a16="http://schemas.microsoft.com/office/drawing/2014/main" id="{9750A6CC-0B8C-4A10-0705-103A923500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r="3072"/>
          <a:stretch/>
        </p:blipFill>
        <p:spPr>
          <a:xfrm>
            <a:off x="-3788" y="1307056"/>
            <a:ext cx="9143998" cy="570804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027364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došlo obnově živičného krytu, a proveden nástřik VDZ. Pokles dopravy tranzit ubývá zapříčiněno D35 pokles nehodovosti.</a:t>
            </a:r>
          </a:p>
        </p:txBody>
      </p:sp>
    </p:spTree>
    <p:extLst>
      <p:ext uri="{BB962C8B-B14F-4D97-AF65-F5344CB8AC3E}">
        <p14:creationId xmlns:p14="http://schemas.microsoft.com/office/powerpoint/2010/main" val="28907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přes silnici I/16 v Trutnově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9E8A414C-5FD6-8174-21D2-ABC5AE121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89" t="4436" r="4189" b="765"/>
          <a:stretch/>
        </p:blipFill>
        <p:spPr>
          <a:xfrm>
            <a:off x="0" y="1293317"/>
            <a:ext cx="9143998" cy="56406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="" xmlns:a16="http://schemas.microsoft.com/office/drawing/2014/main" id="{109E066F-EEB0-4104-9C06-7D10CF6111F5}"/>
              </a:ext>
            </a:extLst>
          </p:cNvPr>
          <p:cNvSpPr/>
          <p:nvPr/>
        </p:nvSpPr>
        <p:spPr>
          <a:xfrm>
            <a:off x="4427984" y="2822049"/>
            <a:ext cx="2304258" cy="1213901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EB78B3E5-952F-3114-69BC-59CE6512606A}"/>
              </a:ext>
            </a:extLst>
          </p:cNvPr>
          <p:cNvSpPr txBox="1"/>
          <p:nvPr/>
        </p:nvSpPr>
        <p:spPr>
          <a:xfrm>
            <a:off x="4353946" y="3116266"/>
            <a:ext cx="2378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Směrový oblouk na I/14 u Slavíkova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86414960-95E3-AA2F-BD51-611C742B8A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3246"/>
          <a:stretch/>
        </p:blipFill>
        <p:spPr>
          <a:xfrm>
            <a:off x="0" y="1293317"/>
            <a:ext cx="9144004" cy="564062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2603" y="6075359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provedeno doplnění SDZ Z3 do oblouku, obnoveno VDZ V1a plná čára.</a:t>
            </a:r>
          </a:p>
        </p:txBody>
      </p:sp>
    </p:spTree>
    <p:extLst>
      <p:ext uri="{BB962C8B-B14F-4D97-AF65-F5344CB8AC3E}">
        <p14:creationId xmlns:p14="http://schemas.microsoft.com/office/powerpoint/2010/main" val="14475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EDCB1C30-B0CD-49AE-8967-BC1DA8807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25" t="16401" r="7231" b="5201"/>
          <a:stretch/>
        </p:blipFill>
        <p:spPr>
          <a:xfrm>
            <a:off x="-2" y="1620682"/>
            <a:ext cx="9036498" cy="523731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0" y="1423569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r="2797"/>
          <a:stretch/>
        </p:blipFill>
        <p:spPr>
          <a:xfrm>
            <a:off x="-2" y="1450176"/>
            <a:ext cx="9144001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I/14 u trutnova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Rychlost na hlavní komunikaci objíždění odbočujících vozidel.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5237318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ŘSD připracuje rekonstrukci křižovatky, proveden audit,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balisety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VDZ a realizace proběhne v roce 2022.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Provedena bezpečností inspekce. Výše uvedené úpravy realizovány, budou ještě opraveny a doplněny VDZ i návazné komunikace nižších tříd. Krajská komunikace ještě v letošním roce.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obnova VDZ na opravené silnici (výměna krytu)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III.třídy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01415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57A3DF6E-F641-282D-B1AA-001787EA8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E2C2C161-F3C9-1884-4A65-B2904DEB3549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4280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7"/>
          <a:stretch/>
        </p:blipFill>
        <p:spPr bwMode="auto">
          <a:xfrm>
            <a:off x="0" y="1340767"/>
            <a:ext cx="9144000" cy="553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 b="10299"/>
          <a:stretch/>
        </p:blipFill>
        <p:spPr>
          <a:xfrm>
            <a:off x="-3" y="1431156"/>
            <a:ext cx="9144001" cy="544541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b="9877"/>
          <a:stretch/>
        </p:blipFill>
        <p:spPr>
          <a:xfrm>
            <a:off x="-5" y="1366335"/>
            <a:ext cx="9143999" cy="550327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I/16 u obce Pilníkov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52816" y="1700808"/>
            <a:ext cx="8482584" cy="73866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nepřizpůsobení rychlosti vozidla protisměrným směrovým obloukům, vzrostlé kmeny stromů nechráněné svodidly, blízkost vodoteče a z toho vyplývající neočekávaná možná vlhká místa na vozovce.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52816" y="2416389"/>
            <a:ext cx="8482584" cy="45243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ŘSD na silnici I/16 nechalo zpracovat BI (od hranic s Libereckým krajem až k hran. přechodu Královec) -&gt; vzešla rizika k řešení.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2016 - ve směru od Liberce k městu Trutnov ŘSD zpracovalo PD k umístění svodidel a dalších bezpečnostních prvků -&gt; vybral se zhotovitel stavby -&gt; nakoupila se svodidla.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2016 - ve zbylé části Trutnov – hran. přechod Královec probíhalo zpracování PD k odstranění rizik z BI, předpoklad realizace této části v roce 2017 -&gt; stejný problém s kácením stromů.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stále probíhá postupné kácení stromů, které brání umístění svodidel -&gt; řeší se připomínky.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předpoklad realizace stavby v části  Liberec - Trutnov.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proběhla instalace svodidel, stále jsou problémy s kácením stromů.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je stále problém s kácením stromů -&gt; kácení neustále napadá občanské sdružení tvořené jedním člověkem.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trvají problémy s povolením kácení, jsou káceny pouze stromy, které mají negativní dendrologický posudek, nelze osadit svodidla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proběhlo kácení stromů ve špatném stavu, doplnění směrových desek do zatáček, ŘSD prověří umístnění svodidel na nově vykácena místa</a:t>
            </a:r>
          </a:p>
        </p:txBody>
      </p:sp>
    </p:spTree>
    <p:extLst>
      <p:ext uri="{BB962C8B-B14F-4D97-AF65-F5344CB8AC3E}">
        <p14:creationId xmlns:p14="http://schemas.microsoft.com/office/powerpoint/2010/main" val="3383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5F804879-3D9E-41E1-9FDC-23908717E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718" b="8000"/>
          <a:stretch/>
        </p:blipFill>
        <p:spPr>
          <a:xfrm>
            <a:off x="-2" y="1372416"/>
            <a:ext cx="9143998" cy="548558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6" b="10026"/>
          <a:stretch/>
        </p:blipFill>
        <p:spPr>
          <a:xfrm>
            <a:off x="-4" y="1375136"/>
            <a:ext cx="9147126" cy="548470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1" b="9841"/>
          <a:stretch/>
        </p:blipFill>
        <p:spPr>
          <a:xfrm>
            <a:off x="-6257" y="1359212"/>
            <a:ext cx="9150253" cy="55119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I/16 u Vidochova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malé poloměry oblouků v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extravilánu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při lomech nivelety, omezené rozhledy.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8596" y="5413123"/>
            <a:ext cx="855850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Bude vydána místní úprava provozu ke zvýšení bezpečnosti kdy budou provedeny změny SDZ a VDZ.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Stále se pracuje na přípravě SDZ a VDZ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Bude obnoveno VDZ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VDZ zatím neobnoveno, Obchvat Nové Paky v realizaci, UP 2025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F51C1702-F778-44DA-94A5-FB2F5B679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5949F53F-C344-4D6C-BA98-C3A78B0A9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93" t="14502" r="3814" b="5042"/>
          <a:stretch/>
        </p:blipFill>
        <p:spPr>
          <a:xfrm>
            <a:off x="-1" y="1586542"/>
            <a:ext cx="9144001" cy="52714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-2" y="1398600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8" b="10418"/>
          <a:stretch/>
        </p:blipFill>
        <p:spPr>
          <a:xfrm>
            <a:off x="-4" y="1349850"/>
            <a:ext cx="9167547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ii/295 v labské soutěsce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menšího poloměru, omezená přehlednost úseku, vliv povětrnostních podmínek.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2403" y="3739493"/>
            <a:ext cx="855850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Královéhradecký kraj vypsal zakázku „Zvýšení bezpečnosti na silnicích Královéhradeckého kraje“.</a:t>
            </a:r>
          </a:p>
          <a:p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Předmětem zakázky je zpracování bezpečnostních auditů a bezpečnostních inspekcí. Shora uvedená lokalita byla pro zpracování bezpečnostní inspekce vybrána.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Byla provedena bezpečnostní inspekce. Doporučená opatření: mikrokoberec, doplnit Z3 v obou směrech, nahradit V 3 za V 1a, prodloužit svodidlo, V 18 v akustickém provedení ve směru do Vrchlabí, odstranit IP 5,osadit B 20a 70km/h v obou směrech. Bude řešeno jako nehodová lokalita v roce 2023.„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Dokončena dokumentace na opatření - VDZ, SDZ, mikrokoberec. Realizace se předpokládá v letošním roce.	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Nepodařilo se vysoutěžit zhotovitele v roce 2023, realizace 2024			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550ABD04-53AC-4FD0-95DE-21DF1649A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3995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D13EFE31-75B0-DF72-A92F-4FD863078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83" t="7820" r="5877" b="8283"/>
          <a:stretch/>
        </p:blipFill>
        <p:spPr>
          <a:xfrm>
            <a:off x="0" y="1417195"/>
            <a:ext cx="9144000" cy="54430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-2" y="1386487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8" b="10358"/>
          <a:stretch/>
        </p:blipFill>
        <p:spPr>
          <a:xfrm>
            <a:off x="-9595" y="1413094"/>
            <a:ext cx="9153595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II/327 u Levína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Komfortní trasa s překračováním rychlosti, úhel křížení, omezená přehlednost od Levína.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5471513"/>
            <a:ext cx="855850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Dne 21.1.2022 byla provedena bezpečnostní inspekce. Doporučená opatření: Bude řešeno jako nehodová lokalita v roce 2023.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Hotová dokumentace na opatření – mikrokoberec, odstranění dřevin, úprava SDZ, VDZ. Realizace se předpokládá v letošním roce.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Nepodařilo se vysoutěžit zhotovitele v roce 2023, realizace 2024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BD33A81B-F1CA-A451-91E2-6AF4DDC88F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3995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4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EB16C3EF-2DED-0713-A105-C67065712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t="12261" r="8227" b="8001"/>
          <a:stretch/>
        </p:blipFill>
        <p:spPr>
          <a:xfrm>
            <a:off x="-1" y="1432222"/>
            <a:ext cx="9153595" cy="54257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7" b="10247"/>
          <a:stretch/>
        </p:blipFill>
        <p:spPr>
          <a:xfrm>
            <a:off x="-19191" y="1430279"/>
            <a:ext cx="9172785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1" b="10441"/>
          <a:stretch/>
        </p:blipFill>
        <p:spPr>
          <a:xfrm>
            <a:off x="-10841" y="1472770"/>
            <a:ext cx="9172785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II/300 u města Miletín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Parametry směrových oblouků, umístěných v lesním úseku za horizontem.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21112" y="4755947"/>
            <a:ext cx="8558503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Nehodové místo je řešeno jako nehodová lokalita v rámci opatření ke zvýšení bezpečnosti nebo plynulosti dopravy na silnicích II. a III. třídy pro rok 2022 (příspěvek SFDI). V případě schválení dotace je předpoklad realizace v roce Bude řešeno jako nehodová lokalita v roce 2023.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Zpracována dokumentace opatření – mikrokoberec, odstranění náletových dřevin, prodloužení svodidel, SDZ (Z3) a VDZ. Realizace se předpokládá v letošním roce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Nepodařilo se vysoutěžit zhotovitele v roce 2023, realizace 2024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AD4ACEC1-A5FE-B7F3-B3DB-9AAA8E05A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3995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CE63EE38-27D8-79F2-6BD6-84CA54394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5932"/>
          <a:stretch/>
        </p:blipFill>
        <p:spPr>
          <a:xfrm>
            <a:off x="0" y="1740878"/>
            <a:ext cx="9144000" cy="511712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-2" y="1388357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8" b="10358"/>
          <a:stretch/>
        </p:blipFill>
        <p:spPr>
          <a:xfrm>
            <a:off x="-9597" y="1414964"/>
            <a:ext cx="9153595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I/32 u Jičína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Vyšší rychlost průjezdu křižovatkou 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5143822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Návrh úpravy je podpora směrového vedení a odstranění zeleně z rozhledů.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Pracuje se na směrovém vedení a odstranění zeleně.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Průběžný prořez dřevin a obnova VDZ. ŘSD má v plánu obnovu VDZ.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Častečně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obnova VDZ, nová svítidla v křižovatce, tato kompletně nasvícena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EF29FC30-FA6A-FB08-035F-24EF24AA41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3995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D42D39D7-7ABF-6B5D-EB88-BA2C75417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6" t="10800" r="5544" b="5201"/>
          <a:stretch/>
        </p:blipFill>
        <p:spPr>
          <a:xfrm>
            <a:off x="0" y="1540823"/>
            <a:ext cx="9153595" cy="53369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/>
        </p:blipFill>
        <p:spPr>
          <a:xfrm>
            <a:off x="-12955" y="1441730"/>
            <a:ext cx="916655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10399"/>
          <a:stretch/>
        </p:blipFill>
        <p:spPr>
          <a:xfrm>
            <a:off x="-19192" y="1468337"/>
            <a:ext cx="9163190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I/36 u obce Čestice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Horší čitelnost průběhu oblouku, změna okolního prostředí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46668" y="5265776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ŘSD připravuje rekonstrukci křižovatky.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2023 - Provedena bezpečnostní inspekce, na základě ní zadáno zpracování dokumentace (sloučené řízení) na úpravu křižovatky, zmenšení neorganizovaného prostoru, úprava nevyhovujícího příčného sklonu. Letos má být do konce července podána žádost o společné povelené.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Vybrán zhotovitel na kompletní úpravu křižovatky, dokončení letos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CF99C2E1-0D3E-B644-E7D6-BF5EE7382C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97341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=""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3208"/>
            <a:ext cx="3816424" cy="1239709"/>
          </a:xfrm>
          <a:prstGeom prst="rect">
            <a:avLst/>
          </a:prstGeom>
        </p:spPr>
      </p:pic>
      <p:graphicFrame>
        <p:nvGraphicFramePr>
          <p:cNvPr id="4" name="Graf 3">
            <a:extLst>
              <a:ext uri="{FF2B5EF4-FFF2-40B4-BE49-F238E27FC236}">
                <a16:creationId xmlns="" xmlns:a16="http://schemas.microsoft.com/office/drawing/2014/main" id="{7738F517-AD8E-42D4-A4E3-203C51CDD98F}"/>
              </a:ext>
            </a:extLst>
          </p:cNvPr>
          <p:cNvGraphicFramePr>
            <a:graphicFrameLocks/>
          </p:cNvGraphicFramePr>
          <p:nvPr/>
        </p:nvGraphicFramePr>
        <p:xfrm>
          <a:off x="383063" y="1855145"/>
          <a:ext cx="7732425" cy="3767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1EB773-C27A-DC46-CBA3-9BAEDF7D5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4" b="9984"/>
          <a:stretch/>
        </p:blipFill>
        <p:spPr>
          <a:xfrm>
            <a:off x="0" y="1540823"/>
            <a:ext cx="9143998" cy="531717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-9983" y="1401660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10399"/>
          <a:stretch/>
        </p:blipFill>
        <p:spPr>
          <a:xfrm>
            <a:off x="295" y="1398892"/>
            <a:ext cx="9143998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III/2997 u Smiřic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Psychologická přednost v křižovatce.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5882339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2023 - V rámci rekonstrukce silnice bude vybudována okružní křižovatka. Probíhá zpracování DÚR.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</a:t>
            </a:r>
            <a:r>
              <a:rPr lang="cs-CZ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Probíhá příprava </a:t>
            </a: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E3828831-0CC3-5AC2-8B4F-6E6983161B94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2C447314-6E8A-82FF-9423-49229023E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97341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1EB773-C27A-DC46-CBA3-9BAEDF7D5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" b="2801"/>
          <a:stretch/>
        </p:blipFill>
        <p:spPr>
          <a:xfrm>
            <a:off x="-9595" y="1540823"/>
            <a:ext cx="9143998" cy="531717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9593" y="1393306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6" b="10316"/>
          <a:stretch/>
        </p:blipFill>
        <p:spPr>
          <a:xfrm>
            <a:off x="-9595" y="1421185"/>
            <a:ext cx="9143998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sil. I/37 u obce Hajnice (Výšinka)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Uspořádání stykových křižovatek, možnost předjíždění 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52154" y="6309320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Zadána studie – bezpečnostní audit na úpravu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E3828831-0CC3-5AC2-8B4F-6E6983161B94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2C447314-6E8A-82FF-9423-49229023E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97341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47468E8-0A3A-72C3-4360-4BF561100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0" t="9025" r="9114"/>
          <a:stretch/>
        </p:blipFill>
        <p:spPr>
          <a:xfrm>
            <a:off x="0" y="1838709"/>
            <a:ext cx="9144000" cy="501929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35646" y="142308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-2" y="1740878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2669"/>
          <a:stretch/>
        </p:blipFill>
        <p:spPr>
          <a:xfrm>
            <a:off x="0" y="1740878"/>
            <a:ext cx="9163190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I/33 u Semonic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Úprava přednosti, psychologická přednost.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23934" y="5957460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žádné opatření se nechystá, situace se stabilizovala, řidiči si navykli na novou dopravní úpravu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beze </a:t>
            </a:r>
            <a:r>
              <a:rPr lang="cs-C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- za rok 2023: 13x – 1L (nesprávné otáčení, couvání)</a:t>
            </a: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64598F56-DE98-8839-9420-F587B08F2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47468E8-0A3A-72C3-4360-4BF561100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" b="673"/>
          <a:stretch/>
        </p:blipFill>
        <p:spPr>
          <a:xfrm>
            <a:off x="0" y="1476504"/>
            <a:ext cx="9143998" cy="538149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35646" y="142308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0" y="1409413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10399"/>
          <a:stretch/>
        </p:blipFill>
        <p:spPr>
          <a:xfrm>
            <a:off x="0" y="1445053"/>
            <a:ext cx="9163190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I/33 u smiřic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Změny intenzit vozidel, rychlost na hl. komunikaci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23934" y="5957460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žádné opatření se nechystá, zprovozněním D11 došlo k poklesu </a:t>
            </a:r>
            <a:r>
              <a:rPr lang="cs-C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intenzit</a:t>
            </a:r>
            <a:br>
              <a:rPr lang="cs-C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i poklesu nehod 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64598F56-DE98-8839-9420-F587B08F2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info@dopravnikoference.com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=""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=""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4DDB6E66-B01F-7941-AF1D-E8E00ADF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4"/>
            <a:ext cx="9144000" cy="6864095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" y="1155277"/>
            <a:ext cx="8164541" cy="40066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="" xmlns:a16="http://schemas.microsoft.com/office/drawing/2014/main" id="{A97E0527-704A-4095-82B5-2C2B5B230D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63" y="5148069"/>
            <a:ext cx="1725542" cy="123052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7CA37A79-B0EC-A5AF-CB9C-F77E9F8AAC3D}"/>
              </a:ext>
            </a:extLst>
          </p:cNvPr>
          <p:cNvSpPr/>
          <p:nvPr/>
        </p:nvSpPr>
        <p:spPr>
          <a:xfrm>
            <a:off x="0" y="620688"/>
            <a:ext cx="5580112" cy="1075435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="" xmlns:a16="http://schemas.microsoft.com/office/drawing/2014/main" id="{469C26A5-E47C-0F0D-ACBA-58A248808C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96" y="234861"/>
            <a:ext cx="3815407" cy="123937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5793630D-5615-36D2-EA80-66541B9BF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78" y="5786026"/>
            <a:ext cx="1516754" cy="2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=""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-17881"/>
            <a:ext cx="3815407" cy="123937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1768068" y="4851814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Graf 8">
            <a:extLst>
              <a:ext uri="{FF2B5EF4-FFF2-40B4-BE49-F238E27FC236}">
                <a16:creationId xmlns="" xmlns:a16="http://schemas.microsoft.com/office/drawing/2014/main" id="{E8F540C4-F352-7007-E3B3-9157751CA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717724"/>
              </p:ext>
            </p:extLst>
          </p:nvPr>
        </p:nvGraphicFramePr>
        <p:xfrm>
          <a:off x="-44749" y="1870432"/>
          <a:ext cx="9252564" cy="3859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  <p:pic>
        <p:nvPicPr>
          <p:cNvPr id="5" name="Picture 2" descr="\\NAS\D.Konference\2023\LOGO DK 2023\PNG_3.png">
            <a:extLst>
              <a:ext uri="{FF2B5EF4-FFF2-40B4-BE49-F238E27FC236}">
                <a16:creationId xmlns="" xmlns:a16="http://schemas.microsoft.com/office/drawing/2014/main" id="{34168794-3AFF-D681-2649-B7B6F5E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2" y="-1458"/>
            <a:ext cx="3813184" cy="12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=""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=""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64FEADE5-45A2-3014-79C0-93FD0E24B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3179" b="8000"/>
          <a:stretch/>
        </p:blipFill>
        <p:spPr>
          <a:xfrm>
            <a:off x="0" y="1340769"/>
            <a:ext cx="9144000" cy="555264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="" xmlns:a16="http://schemas.microsoft.com/office/drawing/2014/main" id="{6B51F94A-8219-318E-4637-1DA8EDDF7CC0}"/>
              </a:ext>
            </a:extLst>
          </p:cNvPr>
          <p:cNvSpPr/>
          <p:nvPr/>
        </p:nvSpPr>
        <p:spPr>
          <a:xfrm>
            <a:off x="2165682" y="5949280"/>
            <a:ext cx="2046278" cy="79208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3F243B8C-8E40-20D7-BC65-A7921025B2B5}"/>
              </a:ext>
            </a:extLst>
          </p:cNvPr>
          <p:cNvSpPr txBox="1"/>
          <p:nvPr/>
        </p:nvSpPr>
        <p:spPr>
          <a:xfrm>
            <a:off x="2251021" y="6165304"/>
            <a:ext cx="2291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I/35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r="1033"/>
          <a:stretch/>
        </p:blipFill>
        <p:spPr>
          <a:xfrm>
            <a:off x="3012" y="1334095"/>
            <a:ext cx="9144000" cy="555931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6027364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instalace svodidel a rozšíření krajnice -&gt; psych. efekt na projíždějící řidiče.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523C7FB8-0421-FF65-EC2C-F469DD76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3179" b="8000"/>
          <a:stretch/>
        </p:blipFill>
        <p:spPr>
          <a:xfrm>
            <a:off x="0" y="1340769"/>
            <a:ext cx="9144000" cy="555264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20" name="Šipka: doprava 19">
            <a:extLst>
              <a:ext uri="{FF2B5EF4-FFF2-40B4-BE49-F238E27FC236}">
                <a16:creationId xmlns="" xmlns:a16="http://schemas.microsoft.com/office/drawing/2014/main" id="{6F686892-E4FB-52CB-C238-1D2412FA9AF3}"/>
              </a:ext>
            </a:extLst>
          </p:cNvPr>
          <p:cNvSpPr/>
          <p:nvPr/>
        </p:nvSpPr>
        <p:spPr>
          <a:xfrm>
            <a:off x="18764" y="4293096"/>
            <a:ext cx="2952328" cy="100811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EC035365-F654-75DA-247E-F32C4D1B902A}"/>
              </a:ext>
            </a:extLst>
          </p:cNvPr>
          <p:cNvSpPr txBox="1"/>
          <p:nvPr/>
        </p:nvSpPr>
        <p:spPr>
          <a:xfrm>
            <a:off x="107504" y="4515747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cap="all" dirty="0">
                <a:latin typeface="Arial" panose="020B0604020202020204" pitchFamily="34" charset="0"/>
                <a:cs typeface="Arial" panose="020B0604020202020204" pitchFamily="34" charset="0"/>
              </a:rPr>
              <a:t>Přechody pro chodce na obchvatu Hořic,silnice I/35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r="1094"/>
          <a:stretch/>
        </p:blipFill>
        <p:spPr>
          <a:xfrm>
            <a:off x="3" y="1340769"/>
            <a:ext cx="9143997" cy="557051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11560" y="6275615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proběhla výstavba lávky pro pěší.</a:t>
            </a:r>
          </a:p>
        </p:txBody>
      </p:sp>
    </p:spTree>
    <p:extLst>
      <p:ext uri="{BB962C8B-B14F-4D97-AF65-F5344CB8AC3E}">
        <p14:creationId xmlns:p14="http://schemas.microsoft.com/office/powerpoint/2010/main" val="19212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4CF9FAD1-04E2-9198-1D91-779554E868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0" y="1340769"/>
            <a:ext cx="9144000" cy="5552645"/>
          </a:xfrm>
          <a:prstGeom prst="rect">
            <a:avLst/>
          </a:prstGeom>
        </p:spPr>
      </p:pic>
      <p:sp>
        <p:nvSpPr>
          <p:cNvPr id="23" name="Šipka: doprava 22">
            <a:extLst>
              <a:ext uri="{FF2B5EF4-FFF2-40B4-BE49-F238E27FC236}">
                <a16:creationId xmlns="" xmlns:a16="http://schemas.microsoft.com/office/drawing/2014/main" id="{E659CD58-C1A9-703A-1E9B-EF8A3672730E}"/>
              </a:ext>
            </a:extLst>
          </p:cNvPr>
          <p:cNvSpPr/>
          <p:nvPr/>
        </p:nvSpPr>
        <p:spPr>
          <a:xfrm>
            <a:off x="1619672" y="2435507"/>
            <a:ext cx="2376264" cy="100811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B46A14E3-6850-AF4B-5410-AA26D2FE2F21}"/>
              </a:ext>
            </a:extLst>
          </p:cNvPr>
          <p:cNvSpPr txBox="1"/>
          <p:nvPr/>
        </p:nvSpPr>
        <p:spPr>
          <a:xfrm flipH="1">
            <a:off x="1763688" y="2647175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I/14, Mladé Buky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9"/>
          <a:stretch/>
        </p:blipFill>
        <p:spPr>
          <a:xfrm>
            <a:off x="-7540" y="1340770"/>
            <a:ext cx="9151540" cy="557894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2620" y="6045846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proběhla realizace stavby rekonstrukce mostu včetně navazujícího oblouku.</a:t>
            </a:r>
          </a:p>
        </p:txBody>
      </p:sp>
    </p:spTree>
    <p:extLst>
      <p:ext uri="{BB962C8B-B14F-4D97-AF65-F5344CB8AC3E}">
        <p14:creationId xmlns:p14="http://schemas.microsoft.com/office/powerpoint/2010/main" val="4379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3388</TotalTime>
  <Words>1888</Words>
  <Application>Microsoft Office PowerPoint</Application>
  <PresentationFormat>Předvádění na obrazovce (4:3)</PresentationFormat>
  <Paragraphs>235</Paragraphs>
  <Slides>35</Slides>
  <Notes>34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237</cp:revision>
  <dcterms:created xsi:type="dcterms:W3CDTF">2017-03-15T09:26:25Z</dcterms:created>
  <dcterms:modified xsi:type="dcterms:W3CDTF">2024-05-20T13:45:18Z</dcterms:modified>
</cp:coreProperties>
</file>