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514" autoAdjust="0"/>
  </p:normalViewPr>
  <p:slideViewPr>
    <p:cSldViewPr showGuides="1">
      <p:cViewPr varScale="1">
        <p:scale>
          <a:sx n="96" d="100"/>
          <a:sy n="96" d="100"/>
        </p:scale>
        <p:origin x="-103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6.10.2023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Průsečná křižovatka místních komunikací v Jablonci nad Nisou.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Místní komunikace (ul. Rýnovická) tvoří severojižní propojení páteřní komunikace ul. Liberecké a okružní křižovatky s ul. Tovární, Ladova, Želivského. Křižovatka se nachází blízko okružní křižovatky směr k ul. Ladova -&gt; silnice I/14H do Liberce. Křižující místní komunikace Nemocniční tvoří příjezd k hlavní vjezdu do Nemocnice v Jablonci a pokračuje jako ul. Riegrova přes nedalekou okružní křižovatku směrem k ul. Palackého.  Část ulice </a:t>
            </a:r>
            <a:r>
              <a:rPr lang="cs-CZ" sz="1000" i="1" baseline="0" dirty="0" err="1" smtClean="0"/>
              <a:t>Riegorva</a:t>
            </a:r>
            <a:r>
              <a:rPr lang="cs-CZ" sz="1000" i="1" baseline="0" dirty="0" smtClean="0"/>
              <a:t> je součástí průtahové komunikace severní částí města ve </a:t>
            </a:r>
            <a:r>
              <a:rPr lang="cs-CZ" sz="1000" i="1" baseline="0" dirty="0" err="1" smtClean="0"/>
              <a:t>východo</a:t>
            </a:r>
            <a:r>
              <a:rPr lang="cs-CZ" sz="1000" i="1" baseline="0" dirty="0" smtClean="0"/>
              <a:t>-západním trasování.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Hlavní komunikací je ul. Rýnovická, dvoupruhová s šířkou vozovky mezi obrubami cca 9,5m. Úhel křížení činí cca 90°, vedlejší větve s mírným odsazením cca 3m. Přednost určena svislým značením P4 Dej přednost v jízdě. V ulici Riegrova je zvýrazněná. Vedlejší větve jsou dvoupruhové bez přídatných pruhů, šířky mezi obrubami 7,5m a 6m . Směrově jsou všechny větve přímé , ul. Rýnovický klesá k okružní křižovatce směr ul. Ladova (5%), ul. Nemocniční klesá k ul. Rýnovické 8% a Riegrova klesá od ul. Rýnovické 8%.  Chodníky jsou oboustranné na všech větvích krom ul. </a:t>
            </a:r>
            <a:r>
              <a:rPr lang="cs-CZ" sz="1000" i="1" baseline="0" dirty="0" err="1" smtClean="0"/>
              <a:t>Riegorvy</a:t>
            </a:r>
            <a:r>
              <a:rPr lang="cs-CZ" sz="1000" i="1" baseline="0" dirty="0" smtClean="0"/>
              <a:t>, přechody na třech větvích, křižovatka i větve osvětleny, přechod na hlavní komunikaci  nasvícen kontrastně. Na ul. Nemocniční je zakázáno stání. Křižovatka se nachází v rezidenční čtvrti se základní občanskou vybaveností , okolí zástavba bytových případně rodinných domů. Na hl. komunikaci zastávky autobusů na jízdních pruzích. Nemocnice cca 200m.</a:t>
            </a:r>
          </a:p>
          <a:p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MK Rýnovická  	-,- tis voz /24hod, z toho  --% těžkých vozidel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MK Nemocniční 	-,- tis voz/24hod,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toho  --% těžkých vozidel</a:t>
            </a:r>
            <a:endParaRPr lang="cs-CZ" sz="1000" b="1" i="1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MK Riegrova	-,- tis voz/24hod,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toho  --% těžkých vozidel</a:t>
            </a:r>
            <a:endParaRPr lang="cs-CZ" sz="1000" b="1" i="1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Průsečná křižovatka místních komunikací v Jablonci nad Nisou.</a:t>
            </a:r>
          </a:p>
          <a:p>
            <a:r>
              <a:rPr lang="cs-CZ" sz="1000" i="1" baseline="0" dirty="0" smtClean="0"/>
              <a:t>Místní komunikace (ul. Rýnovická) tvoří severojižní propojení páteřní komunikace ul. Liberecké a okružní křižovatky s ul. Tovární, Ladova, Želivského. Křižovatka se nachází blízko okružní křižovatky směr k ul. Ladova -&gt; silnice I/14H do Liberce. Křižující místní komunikace Nemocniční tvoří příjezd k hlavní vjezdu do Nemocnice v Jablonci a pokračuje jako ul. Riegrova přes nedalekou okružní křižovatku směrem k ul. Palackého.  Část ulice Riegrova je součástí průtahové komunikace severní částí města ve </a:t>
            </a:r>
            <a:r>
              <a:rPr lang="cs-CZ" sz="1000" i="1" baseline="0" dirty="0" err="1" smtClean="0"/>
              <a:t>východo</a:t>
            </a:r>
            <a:r>
              <a:rPr lang="cs-CZ" sz="1000" i="1" baseline="0" dirty="0" smtClean="0"/>
              <a:t>-západním trasování. </a:t>
            </a:r>
          </a:p>
          <a:p>
            <a:r>
              <a:rPr lang="cs-CZ" sz="1000" i="1" baseline="0" dirty="0" smtClean="0"/>
              <a:t>Hlavní komunikací je ul. Rýnovická, dvoupruhová s šířkou vozovky mezi obrubami cca 9,5m. Úhel křížení činí cca 90°, vedlejší větve s mírným odsazením cca 3m. Přednost určena svislým značením P4 Dej přednost v jízdě. V ulici Riegrova je zvýrazněná. Vedlejší větve jsou dvoupruhové bez přídatných pruhů, šířky mezi obrubami 7,5m a 6m . Směrově jsou všechny větve přímé , ul. Rýnovický klesá k okružní křižovatce směr ul. Ladova (5%), ul. Nemocniční klesá k ul. Rýnovické 8% a Riegrova klesá od ul. Rýnovické 8%.  Chodníky jsou oboustranné na všech větvích krom ul. </a:t>
            </a:r>
            <a:r>
              <a:rPr lang="cs-CZ" sz="1000" i="1" baseline="0" dirty="0" err="1" smtClean="0"/>
              <a:t>Riegorvy</a:t>
            </a:r>
            <a:r>
              <a:rPr lang="cs-CZ" sz="1000" i="1" baseline="0" dirty="0" smtClean="0"/>
              <a:t>, přechody na třech větvích, křižovatka i větve osvětleny, přechod na hlavní komunikaci  nasvícen kontrastně. Na ul. Nemocniční je zakázáno stání. Křižovatka se nachází v rezidenční čtvrti se základní občanskou vybaveností , okolí zástavba bytových případně rodinných domů. Na hl. komunikaci zastávky autobusů na jízdních pruzích. Nemocnice cca 200m.</a:t>
            </a:r>
          </a:p>
          <a:p>
            <a:endParaRPr lang="cs-CZ" sz="1000" i="1" baseline="0" dirty="0" smtClean="0"/>
          </a:p>
          <a:p>
            <a:r>
              <a:rPr lang="cs-CZ" sz="1000" i="1" baseline="0" dirty="0" smtClean="0"/>
              <a:t>Intenzity : 	MK Rýnovická  	-,- tis voz /24hod, z toho  --% těžkých vozidel</a:t>
            </a:r>
          </a:p>
          <a:p>
            <a:r>
              <a:rPr lang="cs-CZ" sz="1000" i="1" baseline="0" dirty="0" smtClean="0"/>
              <a:t>	MK Nemocniční 	-,- tis voz/24hod, z toho  --% těžkých vozidel</a:t>
            </a:r>
          </a:p>
          <a:p>
            <a:r>
              <a:rPr lang="cs-CZ" sz="1000" i="1" baseline="0" dirty="0" smtClean="0"/>
              <a:t>	MK Riegrova	-,- tis voz/24hod, z toho  --% těžkých vozidel</a:t>
            </a:r>
          </a:p>
          <a:p>
            <a:r>
              <a:rPr lang="cs-CZ" sz="1000" i="1" baseline="0" dirty="0" smtClean="0"/>
              <a:t>	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01/2018 celkem 16 nehod (šetřených PČR) </a:t>
            </a:r>
          </a:p>
          <a:p>
            <a:r>
              <a:rPr lang="cs-CZ" sz="1200" dirty="0" smtClean="0"/>
              <a:t>Následky: 9 osob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Srážka s voz 11x (7L), jiný druh nehody 3x (1L)</a:t>
            </a:r>
            <a:br>
              <a:rPr lang="cs-CZ" sz="1200" dirty="0" smtClean="0"/>
            </a:br>
            <a:r>
              <a:rPr lang="cs-CZ" sz="1200" dirty="0" smtClean="0"/>
              <a:t>	s chodcem 1x (1L)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Proti příkazu Dej přednost 11x (7L), </a:t>
            </a:r>
            <a:br>
              <a:rPr lang="cs-CZ" sz="1200" dirty="0" smtClean="0"/>
            </a:br>
            <a:r>
              <a:rPr lang="cs-CZ" sz="1200" dirty="0" smtClean="0"/>
              <a:t>	nesprávný způsob jízdy 2x (0), Chodci na přechodu 1x (1L)</a:t>
            </a:r>
          </a:p>
          <a:p>
            <a:r>
              <a:rPr lang="cs-CZ" sz="1200" dirty="0" smtClean="0"/>
              <a:t>Ve dne:  12x (7L), 		Chodec chování správné</a:t>
            </a:r>
          </a:p>
          <a:p>
            <a:r>
              <a:rPr lang="cs-CZ" sz="1200" dirty="0" smtClean="0"/>
              <a:t>2022-23: 7x (6L)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Délka přechodu, uspořádání hlavní komunikace</a:t>
            </a:r>
          </a:p>
          <a:p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15 mil Kč</a:t>
            </a:r>
          </a:p>
          <a:p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Úprava prostoru křižovatky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Úprava prostoru křižovatky</a:t>
            </a: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6.10.2023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6.10.2023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6.10.2023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6.10.2023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6.10.2023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6.10.2023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1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5" Type="http://schemas.openxmlformats.org/officeDocument/2006/relationships/image" Target="../media/image23.jpg"/><Relationship Id="rId10" Type="http://schemas.openxmlformats.org/officeDocument/2006/relationships/image" Target="../media/image18.png"/><Relationship Id="rId4" Type="http://schemas.openxmlformats.org/officeDocument/2006/relationships/image" Target="../media/image10.jpeg"/><Relationship Id="rId9" Type="http://schemas.openxmlformats.org/officeDocument/2006/relationships/image" Target="../media/image17.png"/><Relationship Id="rId1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3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6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0"/>
            <a:ext cx="5724129" cy="2080730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2" y="197703"/>
            <a:ext cx="5163865" cy="16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33256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0" y="1419725"/>
            <a:ext cx="9131205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600" b="1" dirty="0" smtClean="0">
              <a:solidFill>
                <a:srgbClr val="46787B"/>
              </a:solidFill>
            </a:endParaRPr>
          </a:p>
          <a:p>
            <a:pPr algn="ctr"/>
            <a:r>
              <a:rPr lang="pl-PL" sz="3600" b="1" dirty="0" smtClean="0">
                <a:solidFill>
                  <a:srgbClr val="46787B"/>
                </a:solidFill>
              </a:rPr>
              <a:t>Křižovatka ul. Rýnovické a Riegrovy v Jablonci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6"/>
            <a:ext cx="3157042" cy="10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-172218"/>
            <a:ext cx="9252897" cy="7030218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="" xmlns:a16="http://schemas.microsoft.com/office/drawing/2014/main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="" xmlns:a16="http://schemas.microsoft.com/office/drawing/2014/main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="" xmlns:a16="http://schemas.microsoft.com/office/drawing/2014/main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ul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.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Rýnovické </a:t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a Riegrovy v Jablonci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r="7475"/>
          <a:stretch/>
        </p:blipFill>
        <p:spPr bwMode="auto">
          <a:xfrm>
            <a:off x="0" y="1340768"/>
            <a:ext cx="9144000" cy="451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>
            <a:off x="4788024" y="2636912"/>
            <a:ext cx="1008112" cy="252028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4506837" y="2863186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r="6219"/>
          <a:stretch/>
        </p:blipFill>
        <p:spPr>
          <a:xfrm>
            <a:off x="0" y="1349628"/>
            <a:ext cx="9144000" cy="4501040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37" y="1349628"/>
            <a:ext cx="8055124" cy="4532838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41" y="1344435"/>
            <a:ext cx="8055124" cy="4532837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37" y="1349629"/>
            <a:ext cx="8055122" cy="4532837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39" y="1352208"/>
            <a:ext cx="8055122" cy="4531235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86" y="1352208"/>
            <a:ext cx="8052275" cy="4531235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19" y="1353352"/>
            <a:ext cx="8052275" cy="4530091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82" y="1353352"/>
            <a:ext cx="8050242" cy="4530091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82" y="1353353"/>
            <a:ext cx="8050242" cy="453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30"/>
            <a:ext cx="9144000" cy="438863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Průsečná křižovatka místních komunikací v Jablonci</a:t>
            </a:r>
          </a:p>
          <a:p>
            <a:r>
              <a:rPr lang="cs-CZ" sz="2400" dirty="0" smtClean="0"/>
              <a:t>MK Rýnovická (S-J) propojuje páteřní komunikace (Liberecká, </a:t>
            </a:r>
            <a:r>
              <a:rPr lang="cs-CZ" sz="2400" dirty="0"/>
              <a:t>L</a:t>
            </a:r>
            <a:r>
              <a:rPr lang="cs-CZ" sz="2400" dirty="0" smtClean="0"/>
              <a:t>adova)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400" dirty="0" smtClean="0"/>
              <a:t>MK Nemocniční: příjezd do nemocnice a obsluha sídliště</a:t>
            </a:r>
            <a:br>
              <a:rPr lang="cs-CZ" sz="2400" dirty="0" smtClean="0"/>
            </a:br>
            <a:r>
              <a:rPr lang="cs-CZ" sz="2400" dirty="0" smtClean="0"/>
              <a:t>MK Riegrova: navazuje na průtah (V-Z) severní částí města  </a:t>
            </a:r>
          </a:p>
          <a:p>
            <a:r>
              <a:rPr lang="cs-CZ" sz="2600" dirty="0" smtClean="0"/>
              <a:t>Hl. kom: MK Rýnovická, přímá, klesá 5%, široká 9,5m, </a:t>
            </a:r>
            <a:br>
              <a:rPr lang="cs-CZ" sz="2600" dirty="0" smtClean="0"/>
            </a:br>
            <a:r>
              <a:rPr lang="cs-CZ" sz="2600" dirty="0" smtClean="0"/>
              <a:t>dvoupruhová, bez přídatných pruhů, </a:t>
            </a:r>
            <a:r>
              <a:rPr lang="cs-CZ" sz="2600" dirty="0" smtClean="0"/>
              <a:t>přechod, zastávky </a:t>
            </a:r>
            <a:r>
              <a:rPr lang="cs-CZ" sz="2600" dirty="0" smtClean="0"/>
              <a:t>na pruhu</a:t>
            </a:r>
          </a:p>
          <a:p>
            <a:r>
              <a:rPr lang="cs-CZ" sz="2600" dirty="0"/>
              <a:t>Vedl</a:t>
            </a:r>
            <a:r>
              <a:rPr lang="cs-CZ" sz="2600" dirty="0" smtClean="0"/>
              <a:t>.: SDZ P4 Dej přednost, úhel křížení 90°, odsazené větve (3m), dvoupruhové, přímé, klesání 8% od nemocnice, 2 přechody </a:t>
            </a:r>
          </a:p>
          <a:p>
            <a:r>
              <a:rPr lang="cs-CZ" sz="2600" dirty="0" smtClean="0"/>
              <a:t>Křižovatka  osvětlena, kontrastní osvětlení přechodu na hl. kom.</a:t>
            </a:r>
            <a:endParaRPr lang="cs-CZ" sz="2400" dirty="0"/>
          </a:p>
          <a:p>
            <a:r>
              <a:rPr lang="cs-CZ" sz="2600" dirty="0"/>
              <a:t>Okolí: </a:t>
            </a:r>
            <a:r>
              <a:rPr lang="cs-CZ" sz="2600" dirty="0" smtClean="0"/>
              <a:t>zástavba bytových a rodinných domů, </a:t>
            </a:r>
            <a:r>
              <a:rPr lang="cs-CZ" sz="2600" dirty="0" smtClean="0"/>
              <a:t>obchody, nemocnice</a:t>
            </a:r>
            <a:endParaRPr lang="cs-CZ" sz="2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6" y="6005028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01/2018 </a:t>
            </a:r>
            <a:r>
              <a:rPr lang="cs-CZ" sz="3000" dirty="0"/>
              <a:t>celkem </a:t>
            </a:r>
            <a:r>
              <a:rPr lang="cs-CZ" sz="3000" dirty="0" smtClean="0"/>
              <a:t>16 nehod (šetřených PČR) </a:t>
            </a:r>
            <a:endParaRPr lang="cs-CZ" sz="3000" dirty="0"/>
          </a:p>
          <a:p>
            <a:r>
              <a:rPr lang="cs-CZ" sz="3000" dirty="0" smtClean="0"/>
              <a:t>Následky: 9 osob lehce zraněno</a:t>
            </a:r>
            <a:endParaRPr lang="cs-CZ" sz="3000" dirty="0"/>
          </a:p>
          <a:p>
            <a:r>
              <a:rPr lang="cs-CZ" sz="3000" dirty="0" smtClean="0"/>
              <a:t>Nejčastější druh nehody: </a:t>
            </a:r>
            <a:br>
              <a:rPr lang="cs-CZ" sz="3000" dirty="0" smtClean="0"/>
            </a:br>
            <a:r>
              <a:rPr lang="cs-CZ" sz="3000" dirty="0" smtClean="0"/>
              <a:t>	Srážka </a:t>
            </a:r>
            <a:r>
              <a:rPr lang="cs-CZ" sz="3000" dirty="0"/>
              <a:t>s </a:t>
            </a:r>
            <a:r>
              <a:rPr lang="cs-CZ" sz="3000" dirty="0" smtClean="0"/>
              <a:t>voz 11x </a:t>
            </a:r>
            <a:r>
              <a:rPr lang="cs-CZ" sz="2600" dirty="0" smtClean="0"/>
              <a:t>(7L), jiný druh nehody 3x (1L)</a:t>
            </a:r>
            <a:br>
              <a:rPr lang="cs-CZ" sz="2600" dirty="0" smtClean="0"/>
            </a:br>
            <a:r>
              <a:rPr lang="cs-CZ" sz="2600" dirty="0" smtClean="0"/>
              <a:t>	s chodcem 1x (1L)</a:t>
            </a:r>
            <a:endParaRPr lang="cs-CZ" sz="3000" dirty="0" smtClean="0"/>
          </a:p>
          <a:p>
            <a:r>
              <a:rPr lang="cs-CZ" sz="3000" dirty="0" smtClean="0"/>
              <a:t>Nejčastější příčina: </a:t>
            </a:r>
            <a:br>
              <a:rPr lang="cs-CZ" sz="3000" dirty="0" smtClean="0"/>
            </a:br>
            <a:r>
              <a:rPr lang="cs-CZ" sz="3000" dirty="0"/>
              <a:t>	Proti příkazu </a:t>
            </a:r>
            <a:r>
              <a:rPr lang="cs-CZ" sz="3000" dirty="0" smtClean="0"/>
              <a:t>Dej </a:t>
            </a:r>
            <a:r>
              <a:rPr lang="cs-CZ" sz="3000" dirty="0"/>
              <a:t>přednost </a:t>
            </a:r>
            <a:r>
              <a:rPr lang="cs-CZ" sz="3000" dirty="0" smtClean="0"/>
              <a:t>11x </a:t>
            </a:r>
            <a:r>
              <a:rPr lang="cs-CZ" sz="2600" dirty="0" smtClean="0"/>
              <a:t>(7L</a:t>
            </a:r>
            <a:r>
              <a:rPr lang="cs-CZ" sz="2600" dirty="0"/>
              <a:t>), </a:t>
            </a:r>
            <a:r>
              <a:rPr lang="cs-CZ" sz="2600" dirty="0" smtClean="0"/>
              <a:t/>
            </a:r>
            <a:br>
              <a:rPr lang="cs-CZ" sz="2600" dirty="0" smtClean="0"/>
            </a:br>
            <a:r>
              <a:rPr lang="cs-CZ" sz="2600" dirty="0" smtClean="0"/>
              <a:t>	nesprávný způsob jízdy 2x</a:t>
            </a:r>
            <a:r>
              <a:rPr lang="cs-CZ" sz="3000" dirty="0" smtClean="0"/>
              <a:t> </a:t>
            </a:r>
            <a:r>
              <a:rPr lang="cs-CZ" sz="2600" dirty="0" smtClean="0"/>
              <a:t>(0), Chodci na přechodu 1x (1L)</a:t>
            </a:r>
            <a:endParaRPr lang="cs-CZ" sz="2600" dirty="0"/>
          </a:p>
          <a:p>
            <a:r>
              <a:rPr lang="cs-CZ" sz="3000" dirty="0" smtClean="0"/>
              <a:t>Ve dne:  12x </a:t>
            </a:r>
            <a:r>
              <a:rPr lang="cs-CZ" sz="2600" dirty="0" smtClean="0"/>
              <a:t>(7L)</a:t>
            </a:r>
            <a:r>
              <a:rPr lang="cs-CZ" sz="3000" dirty="0" smtClean="0"/>
              <a:t>, za </a:t>
            </a:r>
            <a:r>
              <a:rPr lang="cs-CZ" sz="3000" dirty="0" smtClean="0"/>
              <a:t>mokra 6x (2L), náledí 1x </a:t>
            </a:r>
            <a:r>
              <a:rPr lang="cs-CZ" sz="2600" dirty="0" smtClean="0"/>
              <a:t>(2L</a:t>
            </a:r>
            <a:r>
              <a:rPr lang="cs-CZ" sz="2600" dirty="0" smtClean="0"/>
              <a:t>)	</a:t>
            </a:r>
          </a:p>
          <a:p>
            <a:r>
              <a:rPr lang="cs-CZ" sz="2600" dirty="0" smtClean="0"/>
              <a:t>2022-23: 7x (</a:t>
            </a:r>
            <a:r>
              <a:rPr lang="cs-CZ" sz="2600" dirty="0"/>
              <a:t>6L)	 Chodec chování správné</a:t>
            </a:r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000" dirty="0" smtClean="0"/>
              <a:t>Délka přechodu, uspořádání hlavní komunikace</a:t>
            </a:r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2"/>
            <a:ext cx="9144000" cy="3737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ul. Rýnovické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a Riegrovy v Jablonci</a:t>
            </a:r>
          </a:p>
        </p:txBody>
      </p:sp>
      <p:sp>
        <p:nvSpPr>
          <p:cNvPr id="22" name="Symbol „Zákaz“ 21"/>
          <p:cNvSpPr/>
          <p:nvPr/>
        </p:nvSpPr>
        <p:spPr>
          <a:xfrm>
            <a:off x="11124728" y="4437112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52000" cy="51480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2000" cy="5148000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2000" cy="5148000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200"/>
            <a:ext cx="9152000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40" y="1343508"/>
            <a:ext cx="8053498" cy="4530092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3914071" y="1436097"/>
            <a:ext cx="6639033" cy="4807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Úprava </a:t>
            </a:r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prostoru křižovatky</a:t>
            </a: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 smtClean="0"/>
          </a:p>
        </p:txBody>
      </p:sp>
      <p:sp>
        <p:nvSpPr>
          <p:cNvPr id="13" name="Symbol „Zákaz“ 12"/>
          <p:cNvSpPr/>
          <p:nvPr/>
        </p:nvSpPr>
        <p:spPr>
          <a:xfrm>
            <a:off x="10548664" y="321297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C275668F-E393-634F-BD30-0758118832E1}"/>
              </a:ext>
            </a:extLst>
          </p:cNvPr>
          <p:cNvSpPr txBox="1"/>
          <p:nvPr/>
        </p:nvSpPr>
        <p:spPr>
          <a:xfrm>
            <a:off x="1331639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2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2"/>
            <a:ext cx="1738370" cy="1239670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87075</TotalTime>
  <Words>657</Words>
  <Application>Microsoft Office PowerPoint</Application>
  <PresentationFormat>Předvádění na obrazovce (4:3)</PresentationFormat>
  <Paragraphs>66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1278</cp:revision>
  <cp:lastPrinted>2023-09-25T12:21:11Z</cp:lastPrinted>
  <dcterms:created xsi:type="dcterms:W3CDTF">2017-03-15T09:26:25Z</dcterms:created>
  <dcterms:modified xsi:type="dcterms:W3CDTF">2023-10-09T07:39:30Z</dcterms:modified>
</cp:coreProperties>
</file>