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59" r:id="rId6"/>
    <p:sldId id="260" r:id="rId7"/>
    <p:sldId id="266" r:id="rId8"/>
    <p:sldId id="267" r:id="rId9"/>
    <p:sldId id="268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5C"/>
    <a:srgbClr val="98C04D"/>
    <a:srgbClr val="FF7E7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52F24-EF22-3E4D-9F3F-C9E16D7259B9}" v="2" dt="2022-04-14T12:14:35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72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E369ECB-B664-AC47-9925-94FEF1A61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7917" y="6242004"/>
            <a:ext cx="1423438" cy="5417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0CB6CD-6C11-2043-9BB6-DF46B8470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084" y="6241509"/>
            <a:ext cx="1859722" cy="5061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40520C5-A57B-2B48-A9A5-683AF46BEB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3632" y="6333249"/>
            <a:ext cx="1764285" cy="4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mailto:jan.chalas@datafriends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66E10-9C24-9448-8026-67E7E614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018" y="891222"/>
            <a:ext cx="4790129" cy="106277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98C04D"/>
                </a:solidFill>
              </a:rPr>
              <a:t>Představení portálu nehod </a:t>
            </a:r>
          </a:p>
          <a:p>
            <a:r>
              <a:rPr lang="cs-CZ" sz="3200" b="1" dirty="0">
                <a:solidFill>
                  <a:srgbClr val="98C04D"/>
                </a:solidFill>
              </a:rPr>
              <a:t>-</a:t>
            </a:r>
          </a:p>
          <a:p>
            <a:r>
              <a:rPr lang="cs-CZ" sz="3200" b="1" dirty="0" err="1">
                <a:solidFill>
                  <a:srgbClr val="98C04D"/>
                </a:solidFill>
              </a:rPr>
              <a:t>DOPRAVní</a:t>
            </a:r>
            <a:endParaRPr lang="cs-CZ" sz="3200" b="1" dirty="0">
              <a:solidFill>
                <a:srgbClr val="98C04D"/>
              </a:solidFill>
            </a:endParaRPr>
          </a:p>
          <a:p>
            <a:r>
              <a:rPr lang="cs-CZ" sz="3200" b="1" dirty="0">
                <a:solidFill>
                  <a:srgbClr val="98C04D"/>
                </a:solidFill>
              </a:rPr>
              <a:t>Konference</a:t>
            </a:r>
          </a:p>
          <a:p>
            <a:r>
              <a:rPr lang="cs-CZ" sz="3200" b="1" dirty="0">
                <a:solidFill>
                  <a:srgbClr val="98C04D"/>
                </a:solidFill>
              </a:rPr>
              <a:t>2022 </a:t>
            </a:r>
          </a:p>
        </p:txBody>
      </p:sp>
      <p:pic>
        <p:nvPicPr>
          <p:cNvPr id="4" name="Obrázek 3" descr="Obsah obrázku podepsat, červená, doprava&#10;&#10;Popis byl vytvořen automaticky">
            <a:extLst>
              <a:ext uri="{FF2B5EF4-FFF2-40B4-BE49-F238E27FC236}">
                <a16:creationId xmlns:a16="http://schemas.microsoft.com/office/drawing/2014/main" id="{02500E17-E803-E342-AB50-7FC89902B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24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6121C3-67B0-3B45-B993-3F878088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97" y="403074"/>
            <a:ext cx="2772209" cy="754462"/>
          </a:xfrm>
          <a:prstGeom prst="rect">
            <a:avLst/>
          </a:prstGeom>
        </p:spPr>
      </p:pic>
      <p:pic>
        <p:nvPicPr>
          <p:cNvPr id="3" name="Picture 2" descr="Statistica.pro – Datová analytika pro správné rozhodování">
            <a:extLst>
              <a:ext uri="{FF2B5EF4-FFF2-40B4-BE49-F238E27FC236}">
                <a16:creationId xmlns:a16="http://schemas.microsoft.com/office/drawing/2014/main" id="{BEF0B713-5A07-0741-ADA5-E9FFD8E9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95" y="320999"/>
            <a:ext cx="1961664" cy="8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rafovaná šipka vpravo 7">
            <a:extLst>
              <a:ext uri="{FF2B5EF4-FFF2-40B4-BE49-F238E27FC236}">
                <a16:creationId xmlns:a16="http://schemas.microsoft.com/office/drawing/2014/main" id="{05708526-1DF0-8F4D-93AE-A0FC4F4B7524}"/>
              </a:ext>
            </a:extLst>
          </p:cNvPr>
          <p:cNvSpPr/>
          <p:nvPr/>
        </p:nvSpPr>
        <p:spPr>
          <a:xfrm>
            <a:off x="5189218" y="562289"/>
            <a:ext cx="683120" cy="371319"/>
          </a:xfrm>
          <a:prstGeom prst="stripedRightArrow">
            <a:avLst/>
          </a:prstGeom>
          <a:solidFill>
            <a:srgbClr val="98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7748EB8B-B5F9-3749-9885-DBB01443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27" y="1284311"/>
            <a:ext cx="9080222" cy="4878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25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91F67AA-FBBF-7349-A44B-6FAC2B81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" y="103207"/>
            <a:ext cx="5091348" cy="3402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6CA9197F-415F-724E-BB08-3C8DA8B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80" y="1695564"/>
            <a:ext cx="55118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0A92B1-70C0-9F4D-B8AA-C4FF3DD3B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" b="25520"/>
          <a:stretch/>
        </p:blipFill>
        <p:spPr>
          <a:xfrm>
            <a:off x="2335553" y="3476477"/>
            <a:ext cx="5511800" cy="2762025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4781E6F5-F617-D14B-84FC-B993708F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121" y="304985"/>
            <a:ext cx="8088596" cy="754462"/>
          </a:xfrm>
        </p:spPr>
        <p:txBody>
          <a:bodyPr>
            <a:noAutofit/>
          </a:bodyPr>
          <a:lstStyle/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zkoumání citlivých témat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EE3F7F9-52A4-FF46-8D4F-DF86621049CA}"/>
              </a:ext>
            </a:extLst>
          </p:cNvPr>
          <p:cNvSpPr txBox="1">
            <a:spLocks/>
          </p:cNvSpPr>
          <p:nvPr/>
        </p:nvSpPr>
        <p:spPr>
          <a:xfrm>
            <a:off x="7159487" y="1988695"/>
            <a:ext cx="8088596" cy="754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analýza rizikových míst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BC319EC-626C-464F-9686-CB66854DFF39}"/>
              </a:ext>
            </a:extLst>
          </p:cNvPr>
          <p:cNvSpPr txBox="1">
            <a:spLocks/>
          </p:cNvSpPr>
          <p:nvPr/>
        </p:nvSpPr>
        <p:spPr>
          <a:xfrm>
            <a:off x="8147702" y="4317537"/>
            <a:ext cx="8088596" cy="754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unikátní data </a:t>
            </a:r>
          </a:p>
          <a:p>
            <a:pPr algn="l"/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 odbornou veřejnost</a:t>
            </a:r>
          </a:p>
        </p:txBody>
      </p:sp>
    </p:spTree>
    <p:extLst>
      <p:ext uri="{BB962C8B-B14F-4D97-AF65-F5344CB8AC3E}">
        <p14:creationId xmlns:p14="http://schemas.microsoft.com/office/powerpoint/2010/main" val="177839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F325754-A994-B046-DE24-1F62A50B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462466"/>
            <a:ext cx="11105451" cy="574739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C1F77E-24BD-5E2A-51C8-58709E2E2627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</p:spTree>
    <p:extLst>
      <p:ext uri="{BB962C8B-B14F-4D97-AF65-F5344CB8AC3E}">
        <p14:creationId xmlns:p14="http://schemas.microsoft.com/office/powerpoint/2010/main" val="96117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B3A53346-50C3-06CF-3C5A-39F8ABAC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457118"/>
            <a:ext cx="11523135" cy="58066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17B227-4874-E645-3EED-3D4A39D3F1DF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</p:spTree>
    <p:extLst>
      <p:ext uri="{BB962C8B-B14F-4D97-AF65-F5344CB8AC3E}">
        <p14:creationId xmlns:p14="http://schemas.microsoft.com/office/powerpoint/2010/main" val="14104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C1F77E-24BD-5E2A-51C8-58709E2E2627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37DA33-AAB3-C791-2745-D185B130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08" y="529920"/>
            <a:ext cx="4495923" cy="61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D7E2688-C8B7-37F4-3EE9-E0C13969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" y="784372"/>
            <a:ext cx="11749790" cy="52892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EB6B81-01E1-2534-0ACF-7C8DAF29CF84}"/>
              </a:ext>
            </a:extLst>
          </p:cNvPr>
          <p:cNvSpPr txBox="1"/>
          <p:nvPr/>
        </p:nvSpPr>
        <p:spPr>
          <a:xfrm>
            <a:off x="2220555" y="201331"/>
            <a:ext cx="7750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PŘÍKLAD DOBRÉ PRAXE – Analýza rizikového místa pro obec Kolovraty</a:t>
            </a:r>
          </a:p>
        </p:txBody>
      </p:sp>
    </p:spTree>
    <p:extLst>
      <p:ext uri="{BB962C8B-B14F-4D97-AF65-F5344CB8AC3E}">
        <p14:creationId xmlns:p14="http://schemas.microsoft.com/office/powerpoint/2010/main" val="167170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>
            <a:extLst>
              <a:ext uri="{FF2B5EF4-FFF2-40B4-BE49-F238E27FC236}">
                <a16:creationId xmlns:a16="http://schemas.microsoft.com/office/drawing/2014/main" id="{960F6A18-8980-F04D-8B83-CB7C55E407F9}"/>
              </a:ext>
            </a:extLst>
          </p:cNvPr>
          <p:cNvSpPr txBox="1">
            <a:spLocks/>
          </p:cNvSpPr>
          <p:nvPr/>
        </p:nvSpPr>
        <p:spPr>
          <a:xfrm>
            <a:off x="6731622" y="83070"/>
            <a:ext cx="4490685" cy="235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Srovnání s dalšími nebezpečnými místy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Lze doplnit o data z pojišťoven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Vytvořit trendy zpětně za 10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2E20E0-390F-A406-5D9E-D926827E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7" y="489470"/>
            <a:ext cx="6387043" cy="29395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FA11FE-6B3B-E590-B937-B10A95E8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43" y="2847872"/>
            <a:ext cx="3673915" cy="3316243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CACD6050-3723-4050-D83D-F59A189F622E}"/>
              </a:ext>
            </a:extLst>
          </p:cNvPr>
          <p:cNvSpPr txBox="1">
            <a:spLocks/>
          </p:cNvSpPr>
          <p:nvPr/>
        </p:nvSpPr>
        <p:spPr>
          <a:xfrm>
            <a:off x="788023" y="3429000"/>
            <a:ext cx="4490685" cy="235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Doplňující podklady pro další posouzení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Podpoření záměru k rekonstrukci / opatření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Usnadnění rozhodování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824341-89EB-511F-B459-46A6AED62E00}"/>
              </a:ext>
            </a:extLst>
          </p:cNvPr>
          <p:cNvSpPr txBox="1"/>
          <p:nvPr/>
        </p:nvSpPr>
        <p:spPr>
          <a:xfrm>
            <a:off x="2042755" y="83070"/>
            <a:ext cx="7750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PŘÍKLAD DOBRÉ PRAXE – Analýza rizikového místa pro obec Kolovraty</a:t>
            </a:r>
          </a:p>
        </p:txBody>
      </p:sp>
    </p:spTree>
    <p:extLst>
      <p:ext uri="{BB962C8B-B14F-4D97-AF65-F5344CB8AC3E}">
        <p14:creationId xmlns:p14="http://schemas.microsoft.com/office/powerpoint/2010/main" val="149546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66E10-9C24-9448-8026-67E7E614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636" y="2125541"/>
            <a:ext cx="4790129" cy="106277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98C04D"/>
                </a:solidFill>
              </a:rPr>
              <a:t>Děkuji za pozornost</a:t>
            </a:r>
          </a:p>
        </p:txBody>
      </p:sp>
      <p:pic>
        <p:nvPicPr>
          <p:cNvPr id="4" name="Obrázek 3" descr="Obsah obrázku podepsat, červená, doprava&#10;&#10;Popis byl vytvořen automaticky">
            <a:extLst>
              <a:ext uri="{FF2B5EF4-FFF2-40B4-BE49-F238E27FC236}">
                <a16:creationId xmlns:a16="http://schemas.microsoft.com/office/drawing/2014/main" id="{02500E17-E803-E342-AB50-7FC89902B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24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0BCE68-F34B-2B46-9D08-388DB40C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6" y="531385"/>
            <a:ext cx="4524831" cy="106277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D963402-751F-AC47-895F-68961171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185" y="4346420"/>
            <a:ext cx="3908720" cy="1062771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4"/>
              </a:rPr>
              <a:t>David.tkac@datafriends.cz</a:t>
            </a:r>
            <a:b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tel. + 420 739 569 987</a:t>
            </a:r>
            <a:b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cs-CZ" sz="2000" dirty="0">
              <a:solidFill>
                <a:srgbClr val="98C04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Grafický objekt 7" descr="Muž se souvislou výplní">
            <a:extLst>
              <a:ext uri="{FF2B5EF4-FFF2-40B4-BE49-F238E27FC236}">
                <a16:creationId xmlns:a16="http://schemas.microsoft.com/office/drawing/2014/main" id="{F2F58E17-B79E-F54B-88A2-80C2F22A5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6776" y="43464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8826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20CF6E7520B14FA7EE5860A98A138F" ma:contentTypeVersion="13" ma:contentTypeDescription="Vytvoří nový dokument" ma:contentTypeScope="" ma:versionID="a05a4f97b9f59b0adf4ba08f999ab263">
  <xsd:schema xmlns:xsd="http://www.w3.org/2001/XMLSchema" xmlns:xs="http://www.w3.org/2001/XMLSchema" xmlns:p="http://schemas.microsoft.com/office/2006/metadata/properties" xmlns:ns2="7cf1ea87-791e-427a-bd77-45982ff38339" xmlns:ns3="36b61a7a-37b3-4d4b-b9e5-bb0b07ef8494" targetNamespace="http://schemas.microsoft.com/office/2006/metadata/properties" ma:root="true" ma:fieldsID="8852df0aec50a2d6e297e95a45105f05" ns2:_="" ns3:_="">
    <xsd:import namespace="7cf1ea87-791e-427a-bd77-45982ff38339"/>
    <xsd:import namespace="36b61a7a-37b3-4d4b-b9e5-bb0b07ef8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1ea87-791e-427a-bd77-45982ff38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61a7a-37b3-4d4b-b9e5-bb0b07ef8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C9C57-71AC-4F82-85ED-75FBC647E9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4AFAE8-DB2D-47E0-9514-B32BB7E443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C8A6E6-FF93-45D6-B639-CF693382A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1ea87-791e-427a-bd77-45982ff38339"/>
    <ds:schemaRef ds:uri="36b61a7a-37b3-4d4b-b9e5-bb0b07ef8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40499</TotalTime>
  <Words>111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Futura Medium</vt:lpstr>
      <vt:lpstr>Modern Love</vt:lpstr>
      <vt:lpstr>BohemianVTI</vt:lpstr>
      <vt:lpstr>PowerPoint Presentation</vt:lpstr>
      <vt:lpstr>PowerPoint Presentation</vt:lpstr>
      <vt:lpstr> - zkoumání citlivých témat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David.tkac@datafriends.cz tel. + 420 739 569 987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Chalas</dc:creator>
  <cp:lastModifiedBy>David Tkáč</cp:lastModifiedBy>
  <cp:revision>28</cp:revision>
  <dcterms:created xsi:type="dcterms:W3CDTF">2021-07-01T10:16:01Z</dcterms:created>
  <dcterms:modified xsi:type="dcterms:W3CDTF">2022-05-30T13:51:07Z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0x010100D020CF6E7520B14FA7EE5860A98A138F</vt:lpwstr>
  </property>
</Properties>
</file>